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62" r:id="rId1"/>
    <p:sldMasterId id="2147484302" r:id="rId2"/>
    <p:sldMasterId id="2147484346" r:id="rId3"/>
  </p:sldMasterIdLst>
  <p:notesMasterIdLst>
    <p:notesMasterId r:id="rId116"/>
  </p:notesMasterIdLst>
  <p:handoutMasterIdLst>
    <p:handoutMasterId r:id="rId117"/>
  </p:handoutMasterIdLst>
  <p:sldIdLst>
    <p:sldId id="911" r:id="rId4"/>
    <p:sldId id="830" r:id="rId5"/>
    <p:sldId id="902" r:id="rId6"/>
    <p:sldId id="935" r:id="rId7"/>
    <p:sldId id="1028" r:id="rId8"/>
    <p:sldId id="940" r:id="rId9"/>
    <p:sldId id="936" r:id="rId10"/>
    <p:sldId id="937" r:id="rId11"/>
    <p:sldId id="939" r:id="rId12"/>
    <p:sldId id="941" r:id="rId13"/>
    <p:sldId id="938" r:id="rId14"/>
    <p:sldId id="943" r:id="rId15"/>
    <p:sldId id="944" r:id="rId16"/>
    <p:sldId id="942" r:id="rId17"/>
    <p:sldId id="834" r:id="rId18"/>
    <p:sldId id="907" r:id="rId19"/>
    <p:sldId id="904" r:id="rId20"/>
    <p:sldId id="906" r:id="rId21"/>
    <p:sldId id="932" r:id="rId22"/>
    <p:sldId id="933" r:id="rId23"/>
    <p:sldId id="807" r:id="rId24"/>
    <p:sldId id="752" r:id="rId25"/>
    <p:sldId id="795" r:id="rId26"/>
    <p:sldId id="786" r:id="rId27"/>
    <p:sldId id="836" r:id="rId28"/>
    <p:sldId id="837" r:id="rId29"/>
    <p:sldId id="840" r:id="rId30"/>
    <p:sldId id="841" r:id="rId31"/>
    <p:sldId id="845" r:id="rId32"/>
    <p:sldId id="913" r:id="rId33"/>
    <p:sldId id="850" r:id="rId34"/>
    <p:sldId id="851" r:id="rId35"/>
    <p:sldId id="843" r:id="rId36"/>
    <p:sldId id="846" r:id="rId37"/>
    <p:sldId id="853" r:id="rId38"/>
    <p:sldId id="855" r:id="rId39"/>
    <p:sldId id="852" r:id="rId40"/>
    <p:sldId id="854" r:id="rId41"/>
    <p:sldId id="805" r:id="rId42"/>
    <p:sldId id="864" r:id="rId43"/>
    <p:sldId id="860" r:id="rId44"/>
    <p:sldId id="815" r:id="rId45"/>
    <p:sldId id="863" r:id="rId46"/>
    <p:sldId id="866" r:id="rId47"/>
    <p:sldId id="479" r:id="rId48"/>
    <p:sldId id="859" r:id="rId49"/>
    <p:sldId id="861" r:id="rId50"/>
    <p:sldId id="1025" r:id="rId51"/>
    <p:sldId id="873" r:id="rId52"/>
    <p:sldId id="456" r:id="rId53"/>
    <p:sldId id="457" r:id="rId54"/>
    <p:sldId id="1024" r:id="rId55"/>
    <p:sldId id="758" r:id="rId56"/>
    <p:sldId id="755" r:id="rId57"/>
    <p:sldId id="757" r:id="rId58"/>
    <p:sldId id="813" r:id="rId59"/>
    <p:sldId id="1026" r:id="rId60"/>
    <p:sldId id="915" r:id="rId61"/>
    <p:sldId id="922" r:id="rId62"/>
    <p:sldId id="465" r:id="rId63"/>
    <p:sldId id="466" r:id="rId64"/>
    <p:sldId id="916" r:id="rId65"/>
    <p:sldId id="759" r:id="rId66"/>
    <p:sldId id="919" r:id="rId67"/>
    <p:sldId id="920" r:id="rId68"/>
    <p:sldId id="921" r:id="rId69"/>
    <p:sldId id="895" r:id="rId70"/>
    <p:sldId id="810" r:id="rId71"/>
    <p:sldId id="760" r:id="rId72"/>
    <p:sldId id="934" r:id="rId73"/>
    <p:sldId id="918" r:id="rId74"/>
    <p:sldId id="908" r:id="rId75"/>
    <p:sldId id="1027" r:id="rId76"/>
    <p:sldId id="909" r:id="rId77"/>
    <p:sldId id="472" r:id="rId78"/>
    <p:sldId id="473" r:id="rId79"/>
    <p:sldId id="474" r:id="rId80"/>
    <p:sldId id="475" r:id="rId81"/>
    <p:sldId id="476" r:id="rId82"/>
    <p:sldId id="477" r:id="rId83"/>
    <p:sldId id="478" r:id="rId84"/>
    <p:sldId id="763" r:id="rId85"/>
    <p:sldId id="923" r:id="rId86"/>
    <p:sldId id="924" r:id="rId87"/>
    <p:sldId id="925" r:id="rId88"/>
    <p:sldId id="926" r:id="rId89"/>
    <p:sldId id="928" r:id="rId90"/>
    <p:sldId id="929" r:id="rId91"/>
    <p:sldId id="930" r:id="rId92"/>
    <p:sldId id="931" r:id="rId93"/>
    <p:sldId id="764" r:id="rId94"/>
    <p:sldId id="945" r:id="rId95"/>
    <p:sldId id="800" r:id="rId96"/>
    <p:sldId id="888" r:id="rId97"/>
    <p:sldId id="887" r:id="rId98"/>
    <p:sldId id="946" r:id="rId99"/>
    <p:sldId id="927" r:id="rId100"/>
    <p:sldId id="947" r:id="rId101"/>
    <p:sldId id="948" r:id="rId102"/>
    <p:sldId id="949" r:id="rId103"/>
    <p:sldId id="899" r:id="rId104"/>
    <p:sldId id="886" r:id="rId105"/>
    <p:sldId id="950" r:id="rId106"/>
    <p:sldId id="917" r:id="rId107"/>
    <p:sldId id="951" r:id="rId108"/>
    <p:sldId id="901" r:id="rId109"/>
    <p:sldId id="880" r:id="rId110"/>
    <p:sldId id="818" r:id="rId111"/>
    <p:sldId id="799" r:id="rId112"/>
    <p:sldId id="953" r:id="rId113"/>
    <p:sldId id="828" r:id="rId114"/>
    <p:sldId id="753" r:id="rId115"/>
  </p:sldIdLst>
  <p:sldSz cx="12192000" cy="6858000"/>
  <p:notesSz cx="6858000" cy="9147175"/>
  <p:defaultTextStyle>
    <a:defPPr>
      <a:defRPr lang="en-US"/>
    </a:defPPr>
    <a:lvl1pPr algn="l" rtl="0" eaLnBrk="0" fontAlgn="base" hangingPunct="0">
      <a:spcBef>
        <a:spcPct val="0"/>
      </a:spcBef>
      <a:spcAft>
        <a:spcPct val="0"/>
      </a:spcAft>
      <a:defRPr sz="28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8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8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8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8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17" autoAdjust="0"/>
    <p:restoredTop sz="50000" autoAdjust="0"/>
  </p:normalViewPr>
  <p:slideViewPr>
    <p:cSldViewPr snapToGrid="0">
      <p:cViewPr varScale="1">
        <p:scale>
          <a:sx n="70" d="100"/>
          <a:sy n="70" d="100"/>
        </p:scale>
        <p:origin x="64" y="100"/>
      </p:cViewPr>
      <p:guideLst>
        <p:guide orient="horz" pos="2160"/>
        <p:guide pos="3840"/>
      </p:guideLst>
    </p:cSldViewPr>
  </p:slideViewPr>
  <p:outlineViewPr>
    <p:cViewPr>
      <p:scale>
        <a:sx n="33" d="100"/>
        <a:sy n="33" d="100"/>
      </p:scale>
      <p:origin x="0" y="1372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41" d="100"/>
          <a:sy n="41" d="100"/>
        </p:scale>
        <p:origin x="-1476" y="-78"/>
      </p:cViewPr>
      <p:guideLst>
        <p:guide orient="horz" pos="2881"/>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handoutMaster" Target="handoutMasters/handout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F969C4A-0B4B-43A0-A7C2-FAC0347BD60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eaLnBrk="0" hangingPunct="0">
              <a:spcBef>
                <a:spcPct val="0"/>
              </a:spcBef>
              <a:buClrTx/>
              <a:buSzTx/>
              <a:buFontTx/>
              <a:buNone/>
              <a:defRPr sz="1000" i="1">
                <a:cs typeface="+mn-cs"/>
              </a:defRPr>
            </a:lvl1pPr>
          </a:lstStyle>
          <a:p>
            <a:pPr>
              <a:defRPr/>
            </a:pPr>
            <a:endParaRPr lang="en-US"/>
          </a:p>
        </p:txBody>
      </p:sp>
      <p:sp>
        <p:nvSpPr>
          <p:cNvPr id="4099" name="Rectangle 3">
            <a:extLst>
              <a:ext uri="{FF2B5EF4-FFF2-40B4-BE49-F238E27FC236}">
                <a16:creationId xmlns:a16="http://schemas.microsoft.com/office/drawing/2014/main" id="{AD465194-2A1D-4770-8570-2929EF890B51}"/>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spcBef>
                <a:spcPct val="0"/>
              </a:spcBef>
              <a:buClrTx/>
              <a:buSzTx/>
              <a:buFontTx/>
              <a:buNone/>
              <a:defRPr sz="1000" i="1">
                <a:cs typeface="+mn-cs"/>
              </a:defRPr>
            </a:lvl1pPr>
          </a:lstStyle>
          <a:p>
            <a:pPr>
              <a:defRPr/>
            </a:pPr>
            <a:endParaRPr lang="en-US"/>
          </a:p>
        </p:txBody>
      </p:sp>
      <p:sp>
        <p:nvSpPr>
          <p:cNvPr id="4100" name="Rectangle 4">
            <a:extLst>
              <a:ext uri="{FF2B5EF4-FFF2-40B4-BE49-F238E27FC236}">
                <a16:creationId xmlns:a16="http://schemas.microsoft.com/office/drawing/2014/main" id="{3C361CCA-728A-4D6E-8B41-241DEB3D10EF}"/>
              </a:ext>
            </a:extLst>
          </p:cNvPr>
          <p:cNvSpPr>
            <a:spLocks noGrp="1" noChangeArrowheads="1"/>
          </p:cNvSpPr>
          <p:nvPr>
            <p:ph type="ftr" sz="quarter" idx="2"/>
          </p:nvPr>
        </p:nvSpPr>
        <p:spPr bwMode="auto">
          <a:xfrm>
            <a:off x="0" y="8689975"/>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eaLnBrk="0" hangingPunct="0">
              <a:spcBef>
                <a:spcPct val="0"/>
              </a:spcBef>
              <a:buClrTx/>
              <a:buSzTx/>
              <a:buFontTx/>
              <a:buNone/>
              <a:defRPr sz="1000" i="1">
                <a:cs typeface="+mn-cs"/>
              </a:defRPr>
            </a:lvl1pPr>
          </a:lstStyle>
          <a:p>
            <a:pPr>
              <a:defRPr/>
            </a:pPr>
            <a:r>
              <a:rPr lang="en-US"/>
              <a:t>2003 Aids to Navigation Workshop</a:t>
            </a:r>
          </a:p>
        </p:txBody>
      </p:sp>
      <p:sp>
        <p:nvSpPr>
          <p:cNvPr id="4101" name="Rectangle 5">
            <a:extLst>
              <a:ext uri="{FF2B5EF4-FFF2-40B4-BE49-F238E27FC236}">
                <a16:creationId xmlns:a16="http://schemas.microsoft.com/office/drawing/2014/main" id="{D4DC4DDC-7F65-4773-B4E8-D4FDB651658C}"/>
              </a:ext>
            </a:extLst>
          </p:cNvPr>
          <p:cNvSpPr>
            <a:spLocks noGrp="1" noChangeArrowheads="1"/>
          </p:cNvSpPr>
          <p:nvPr>
            <p:ph type="sldNum" sz="quarter" idx="3"/>
          </p:nvPr>
        </p:nvSpPr>
        <p:spPr bwMode="auto">
          <a:xfrm>
            <a:off x="3886200" y="8689975"/>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pPr>
              <a:defRPr/>
            </a:pPr>
            <a:fld id="{F88C737B-AE59-4746-ADC5-2B82E74493F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AC46649-82E2-4196-B540-B25BC81420D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defTabSz="762000" eaLnBrk="0" hangingPunct="0">
              <a:spcBef>
                <a:spcPct val="0"/>
              </a:spcBef>
              <a:buClrTx/>
              <a:buSzTx/>
              <a:buFontTx/>
              <a:buNone/>
              <a:defRPr sz="1000" i="1">
                <a:latin typeface="Times New Roman" pitchFamily="18" charset="0"/>
                <a:cs typeface="+mn-cs"/>
              </a:defRPr>
            </a:lvl1pPr>
          </a:lstStyle>
          <a:p>
            <a:pPr>
              <a:defRPr/>
            </a:pPr>
            <a:endParaRPr lang="en-US"/>
          </a:p>
        </p:txBody>
      </p:sp>
      <p:sp>
        <p:nvSpPr>
          <p:cNvPr id="2051" name="Rectangle 3">
            <a:extLst>
              <a:ext uri="{FF2B5EF4-FFF2-40B4-BE49-F238E27FC236}">
                <a16:creationId xmlns:a16="http://schemas.microsoft.com/office/drawing/2014/main" id="{426FA5A0-20D3-48ED-BF59-E5FC263C81E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762000" eaLnBrk="0" hangingPunct="0">
              <a:spcBef>
                <a:spcPct val="0"/>
              </a:spcBef>
              <a:buClrTx/>
              <a:buSzTx/>
              <a:buFontTx/>
              <a:buNone/>
              <a:defRPr sz="1000" i="1">
                <a:latin typeface="Times New Roman" pitchFamily="18" charset="0"/>
                <a:cs typeface="+mn-cs"/>
              </a:defRPr>
            </a:lvl1pPr>
          </a:lstStyle>
          <a:p>
            <a:pPr>
              <a:defRPr/>
            </a:pPr>
            <a:endParaRPr lang="en-US"/>
          </a:p>
        </p:txBody>
      </p:sp>
      <p:sp>
        <p:nvSpPr>
          <p:cNvPr id="2052" name="Rectangle 4">
            <a:extLst>
              <a:ext uri="{FF2B5EF4-FFF2-40B4-BE49-F238E27FC236}">
                <a16:creationId xmlns:a16="http://schemas.microsoft.com/office/drawing/2014/main" id="{80F6F139-B97E-48D4-B257-D3FB24A33966}"/>
              </a:ext>
            </a:extLst>
          </p:cNvPr>
          <p:cNvSpPr>
            <a:spLocks noGrp="1" noChangeArrowheads="1"/>
          </p:cNvSpPr>
          <p:nvPr>
            <p:ph type="ftr" sz="quarter" idx="4"/>
          </p:nvPr>
        </p:nvSpPr>
        <p:spPr bwMode="auto">
          <a:xfrm>
            <a:off x="0" y="8689975"/>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defTabSz="762000" eaLnBrk="0" hangingPunct="0">
              <a:spcBef>
                <a:spcPct val="0"/>
              </a:spcBef>
              <a:buClrTx/>
              <a:buSzTx/>
              <a:buFontTx/>
              <a:buNone/>
              <a:defRPr sz="1000" i="1">
                <a:latin typeface="Times New Roman" pitchFamily="18" charset="0"/>
                <a:cs typeface="+mn-cs"/>
              </a:defRPr>
            </a:lvl1pPr>
          </a:lstStyle>
          <a:p>
            <a:pPr>
              <a:defRPr/>
            </a:pPr>
            <a:r>
              <a:rPr lang="en-US"/>
              <a:t>2003 Aids to Navigation Workshop</a:t>
            </a:r>
          </a:p>
        </p:txBody>
      </p:sp>
      <p:sp>
        <p:nvSpPr>
          <p:cNvPr id="2053" name="Rectangle 5">
            <a:extLst>
              <a:ext uri="{FF2B5EF4-FFF2-40B4-BE49-F238E27FC236}">
                <a16:creationId xmlns:a16="http://schemas.microsoft.com/office/drawing/2014/main" id="{62707870-3380-4263-9CCF-517E2143502B}"/>
              </a:ext>
            </a:extLst>
          </p:cNvPr>
          <p:cNvSpPr>
            <a:spLocks noGrp="1" noChangeArrowheads="1"/>
          </p:cNvSpPr>
          <p:nvPr>
            <p:ph type="sldNum" sz="quarter" idx="5"/>
          </p:nvPr>
        </p:nvSpPr>
        <p:spPr bwMode="auto">
          <a:xfrm>
            <a:off x="3886200" y="8689975"/>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762000">
              <a:defRPr sz="1000" i="1">
                <a:latin typeface="Times New Roman" panose="02020603050405020304" pitchFamily="18" charset="0"/>
              </a:defRPr>
            </a:lvl1pPr>
          </a:lstStyle>
          <a:p>
            <a:pPr>
              <a:defRPr/>
            </a:pPr>
            <a:fld id="{E093B4DB-1C01-4C4A-8246-A7F372B7AC6C}" type="slidenum">
              <a:rPr lang="en-US" altLang="en-US"/>
              <a:pPr>
                <a:defRPr/>
              </a:pPr>
              <a:t>‹#›</a:t>
            </a:fld>
            <a:endParaRPr lang="en-US" altLang="en-US"/>
          </a:p>
        </p:txBody>
      </p:sp>
      <p:sp>
        <p:nvSpPr>
          <p:cNvPr id="14342" name="Rectangle 6">
            <a:extLst>
              <a:ext uri="{FF2B5EF4-FFF2-40B4-BE49-F238E27FC236}">
                <a16:creationId xmlns:a16="http://schemas.microsoft.com/office/drawing/2014/main" id="{F71477D8-C73C-4F34-B554-FED8F337F0C4}"/>
              </a:ext>
            </a:extLst>
          </p:cNvPr>
          <p:cNvSpPr>
            <a:spLocks noGrp="1" noRot="1" noChangeAspect="1" noChangeArrowheads="1" noTextEdit="1"/>
          </p:cNvSpPr>
          <p:nvPr>
            <p:ph type="sldImg" idx="2"/>
          </p:nvPr>
        </p:nvSpPr>
        <p:spPr bwMode="auto">
          <a:xfrm>
            <a:off x="393700" y="693738"/>
            <a:ext cx="60706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5" name="Rectangle 7">
            <a:extLst>
              <a:ext uri="{FF2B5EF4-FFF2-40B4-BE49-F238E27FC236}">
                <a16:creationId xmlns:a16="http://schemas.microsoft.com/office/drawing/2014/main" id="{509D9E87-7BE5-4579-B450-B1E6641C5CB3}"/>
              </a:ext>
            </a:extLst>
          </p:cNvPr>
          <p:cNvSpPr>
            <a:spLocks noGrp="1" noChangeArrowheads="1"/>
          </p:cNvSpPr>
          <p:nvPr>
            <p:ph type="body" sz="quarter" idx="3"/>
          </p:nvPr>
        </p:nvSpPr>
        <p:spPr bwMode="auto">
          <a:xfrm>
            <a:off x="914400" y="4344988"/>
            <a:ext cx="5029200" cy="4116387"/>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906DC57-50CD-47E3-AAA0-C1BDB8144682}"/>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4FF861EC-676B-4BEF-BD87-295B0C94AE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0BFC85D8-C328-466D-8E1D-3510CA0B921B}"/>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8437" name="Slide Number Placeholder 4">
            <a:extLst>
              <a:ext uri="{FF2B5EF4-FFF2-40B4-BE49-F238E27FC236}">
                <a16:creationId xmlns:a16="http://schemas.microsoft.com/office/drawing/2014/main" id="{2A665A93-EAD9-49C2-9E36-30CD74B0B1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40D910-B366-46D6-9093-2CF5DC48C764}" type="slidenum">
              <a:rPr lang="en-US" altLang="en-US" sz="1000" smtClean="0">
                <a:solidFill>
                  <a:srgbClr val="000000"/>
                </a:solidFill>
              </a:rPr>
              <a:pPr>
                <a:spcBef>
                  <a:spcPct val="0"/>
                </a:spcBef>
              </a:pPr>
              <a:t>2</a:t>
            </a:fld>
            <a:endParaRPr lang="en-US" altLang="en-US" sz="10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EE11003C-36F8-4B80-B3D8-04E4D47B6FB6}"/>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D0677178-0437-4F7B-AE4E-6E14706597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1D532E26-6856-4807-9D9C-89732A1D6A5D}"/>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21861" name="Slide Number Placeholder 4">
            <a:extLst>
              <a:ext uri="{FF2B5EF4-FFF2-40B4-BE49-F238E27FC236}">
                <a16:creationId xmlns:a16="http://schemas.microsoft.com/office/drawing/2014/main" id="{149DB688-DF27-4E3D-95A2-8D2D192CE4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65D6CA-C56C-4B09-B370-22F8AE3E0F07}" type="slidenum">
              <a:rPr lang="en-US" altLang="en-US" sz="1000" smtClean="0">
                <a:solidFill>
                  <a:srgbClr val="000000"/>
                </a:solidFill>
              </a:rPr>
              <a:pPr>
                <a:spcBef>
                  <a:spcPct val="0"/>
                </a:spcBef>
              </a:pPr>
              <a:t>95</a:t>
            </a:fld>
            <a:endParaRPr lang="en-US" altLang="en-US" sz="10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5A9CA7F0-590F-4F46-81F5-13F893E70637}"/>
              </a:ext>
            </a:extLst>
          </p:cNvPr>
          <p:cNvSpPr>
            <a:spLocks noGrp="1" noRot="1" noChangeAspect="1" noChangeArrowheads="1" noTextEdit="1"/>
          </p:cNvSpPr>
          <p:nvPr>
            <p:ph type="sldImg"/>
          </p:nvPr>
        </p:nvSpPr>
        <p:spPr>
          <a:ln/>
        </p:spPr>
      </p:sp>
      <p:sp>
        <p:nvSpPr>
          <p:cNvPr id="123907" name="Notes Placeholder 2">
            <a:extLst>
              <a:ext uri="{FF2B5EF4-FFF2-40B4-BE49-F238E27FC236}">
                <a16:creationId xmlns:a16="http://schemas.microsoft.com/office/drawing/2014/main" id="{90B51359-E532-4733-B403-9630A374FF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14E4056C-FF65-4ED2-B11B-C028D9A05E56}"/>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23909" name="Slide Number Placeholder 4">
            <a:extLst>
              <a:ext uri="{FF2B5EF4-FFF2-40B4-BE49-F238E27FC236}">
                <a16:creationId xmlns:a16="http://schemas.microsoft.com/office/drawing/2014/main" id="{EFAB3122-670B-4817-AF18-8E9EE53EF1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D488D2-E4CE-45E2-ADD8-F27B57C6DA07}" type="slidenum">
              <a:rPr lang="en-US" altLang="en-US" sz="1000" smtClean="0">
                <a:solidFill>
                  <a:srgbClr val="000000"/>
                </a:solidFill>
              </a:rPr>
              <a:pPr>
                <a:spcBef>
                  <a:spcPct val="0"/>
                </a:spcBef>
              </a:pPr>
              <a:t>96</a:t>
            </a:fld>
            <a:endParaRPr lang="en-US" altLang="en-US" sz="10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63564F57-0A5A-4200-809B-959C60E35D11}"/>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11FAB8AB-ED55-4530-AE29-C8EA88A4A7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3CA669B5-3CB8-46DA-95CE-7ED11FFE707A}"/>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25957" name="Slide Number Placeholder 4">
            <a:extLst>
              <a:ext uri="{FF2B5EF4-FFF2-40B4-BE49-F238E27FC236}">
                <a16:creationId xmlns:a16="http://schemas.microsoft.com/office/drawing/2014/main" id="{A7F6233C-CA08-4EBD-8AD2-7475BEFEF2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EDD2FC-7DFD-4298-B213-401B12971AA2}" type="slidenum">
              <a:rPr lang="en-US" altLang="en-US" sz="1000" smtClean="0">
                <a:solidFill>
                  <a:srgbClr val="000000"/>
                </a:solidFill>
              </a:rPr>
              <a:pPr>
                <a:spcBef>
                  <a:spcPct val="0"/>
                </a:spcBef>
              </a:pPr>
              <a:t>97</a:t>
            </a:fld>
            <a:endParaRPr lang="en-US" altLang="en-US" sz="10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1A7C1AFB-16B2-441C-B5A2-EBD8478F251F}"/>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36CBEBF1-1473-4243-B3D2-0ADC9AE08A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99536BBA-4575-4DE4-88A1-E55733972885}"/>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28005" name="Slide Number Placeholder 4">
            <a:extLst>
              <a:ext uri="{FF2B5EF4-FFF2-40B4-BE49-F238E27FC236}">
                <a16:creationId xmlns:a16="http://schemas.microsoft.com/office/drawing/2014/main" id="{D63CE0DE-53A5-403D-9236-1D40EB320B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FF0768-A7A5-4F21-B3B5-65A86FBE1BD6}" type="slidenum">
              <a:rPr lang="en-US" altLang="en-US" sz="1000" smtClean="0">
                <a:solidFill>
                  <a:srgbClr val="000000"/>
                </a:solidFill>
              </a:rPr>
              <a:pPr>
                <a:spcBef>
                  <a:spcPct val="0"/>
                </a:spcBef>
              </a:pPr>
              <a:t>98</a:t>
            </a:fld>
            <a:endParaRPr lang="en-US" altLang="en-US" sz="10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55F6ED69-4C43-4F42-A54C-D46660820021}"/>
              </a:ext>
            </a:extLst>
          </p:cNvPr>
          <p:cNvSpPr>
            <a:spLocks noGrp="1" noRot="1" noChangeAspect="1" noChangeArrowheads="1" noTextEdit="1"/>
          </p:cNvSpPr>
          <p:nvPr>
            <p:ph type="sldImg"/>
          </p:nvPr>
        </p:nvSpPr>
        <p:spPr>
          <a:ln/>
        </p:spPr>
      </p:sp>
      <p:sp>
        <p:nvSpPr>
          <p:cNvPr id="130051" name="Notes Placeholder 2">
            <a:extLst>
              <a:ext uri="{FF2B5EF4-FFF2-40B4-BE49-F238E27FC236}">
                <a16:creationId xmlns:a16="http://schemas.microsoft.com/office/drawing/2014/main" id="{13A83D32-6FB5-40D5-A294-3973109559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F4BE8D7A-68A7-4B00-8A04-80011D8BBAA6}"/>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30053" name="Slide Number Placeholder 4">
            <a:extLst>
              <a:ext uri="{FF2B5EF4-FFF2-40B4-BE49-F238E27FC236}">
                <a16:creationId xmlns:a16="http://schemas.microsoft.com/office/drawing/2014/main" id="{F06B58C6-B66F-4ADA-8FD6-C90D3ABD8E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34D54C-9AA3-4C98-8C9C-9F27FF3044B8}" type="slidenum">
              <a:rPr lang="en-US" altLang="en-US" sz="1000" smtClean="0">
                <a:solidFill>
                  <a:srgbClr val="000000"/>
                </a:solidFill>
              </a:rPr>
              <a:pPr>
                <a:spcBef>
                  <a:spcPct val="0"/>
                </a:spcBef>
              </a:pPr>
              <a:t>99</a:t>
            </a:fld>
            <a:endParaRPr lang="en-US" altLang="en-US" sz="10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E839CFFB-D995-4FDF-A106-3845611767BF}"/>
              </a:ext>
            </a:extLst>
          </p:cNvPr>
          <p:cNvSpPr>
            <a:spLocks noGrp="1" noRot="1" noChangeAspect="1" noChangeArrowheads="1" noTextEdit="1"/>
          </p:cNvSpPr>
          <p:nvPr>
            <p:ph type="sldImg"/>
          </p:nvPr>
        </p:nvSpPr>
        <p:spPr>
          <a:ln/>
        </p:spPr>
      </p:sp>
      <p:sp>
        <p:nvSpPr>
          <p:cNvPr id="132099" name="Notes Placeholder 2">
            <a:extLst>
              <a:ext uri="{FF2B5EF4-FFF2-40B4-BE49-F238E27FC236}">
                <a16:creationId xmlns:a16="http://schemas.microsoft.com/office/drawing/2014/main" id="{E8812FA5-B60F-432F-8D24-604BDEC619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608741CB-72C0-4A37-8361-8FA7B50DE9C7}"/>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32101" name="Slide Number Placeholder 4">
            <a:extLst>
              <a:ext uri="{FF2B5EF4-FFF2-40B4-BE49-F238E27FC236}">
                <a16:creationId xmlns:a16="http://schemas.microsoft.com/office/drawing/2014/main" id="{725EA7C0-C8E5-4B6B-BC0E-CFAD4ADC0B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36E282-7A68-4F9C-9878-D9FD92F5B26A}" type="slidenum">
              <a:rPr lang="en-US" altLang="en-US" sz="1000" smtClean="0">
                <a:solidFill>
                  <a:srgbClr val="000000"/>
                </a:solidFill>
              </a:rPr>
              <a:pPr>
                <a:spcBef>
                  <a:spcPct val="0"/>
                </a:spcBef>
              </a:pPr>
              <a:t>100</a:t>
            </a:fld>
            <a:endParaRPr lang="en-US" altLang="en-US" sz="10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75D698C7-AA67-4172-A422-B63EFDF24532}"/>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DA10932D-9FBA-4B44-9405-39A3B98A55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454C9371-7170-4FE2-BFB9-9FE3B216325A}"/>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34149" name="Slide Number Placeholder 4">
            <a:extLst>
              <a:ext uri="{FF2B5EF4-FFF2-40B4-BE49-F238E27FC236}">
                <a16:creationId xmlns:a16="http://schemas.microsoft.com/office/drawing/2014/main" id="{DE4D0F93-D72A-4456-960D-BB609F98EE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EB6357-97FE-46C2-B000-1CC326CFAA6F}" type="slidenum">
              <a:rPr lang="en-US" altLang="en-US" sz="1000" smtClean="0">
                <a:solidFill>
                  <a:srgbClr val="000000"/>
                </a:solidFill>
              </a:rPr>
              <a:pPr>
                <a:spcBef>
                  <a:spcPct val="0"/>
                </a:spcBef>
              </a:pPr>
              <a:t>101</a:t>
            </a:fld>
            <a:endParaRPr lang="en-US" altLang="en-US" sz="10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554754B4-CF93-47DD-A5E3-57D31298F415}"/>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B451B44E-0DB1-47ED-BB01-313E65E71A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D11F67DA-0B29-451E-9641-D0A8351AB047}"/>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36197" name="Slide Number Placeholder 4">
            <a:extLst>
              <a:ext uri="{FF2B5EF4-FFF2-40B4-BE49-F238E27FC236}">
                <a16:creationId xmlns:a16="http://schemas.microsoft.com/office/drawing/2014/main" id="{A03B8E1E-C144-4F5B-B038-28EE744A4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5DE8C7-3015-4A9A-AAE9-388726856DF6}" type="slidenum">
              <a:rPr lang="en-US" altLang="en-US" sz="1000" smtClean="0">
                <a:solidFill>
                  <a:srgbClr val="000000"/>
                </a:solidFill>
              </a:rPr>
              <a:pPr>
                <a:spcBef>
                  <a:spcPct val="0"/>
                </a:spcBef>
              </a:pPr>
              <a:t>102</a:t>
            </a:fld>
            <a:endParaRPr lang="en-US" altLang="en-US" sz="10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43833F9A-845C-42EF-BB6C-EB1EBBCE4616}"/>
              </a:ext>
            </a:extLst>
          </p:cNvPr>
          <p:cNvSpPr>
            <a:spLocks noGrp="1" noRot="1" noChangeAspect="1" noChangeArrowheads="1" noTextEdit="1"/>
          </p:cNvSpPr>
          <p:nvPr>
            <p:ph type="sldImg"/>
          </p:nvPr>
        </p:nvSpPr>
        <p:spPr>
          <a:ln/>
        </p:spPr>
      </p:sp>
      <p:sp>
        <p:nvSpPr>
          <p:cNvPr id="138243" name="Notes Placeholder 2">
            <a:extLst>
              <a:ext uri="{FF2B5EF4-FFF2-40B4-BE49-F238E27FC236}">
                <a16:creationId xmlns:a16="http://schemas.microsoft.com/office/drawing/2014/main" id="{3DB574F9-159C-4323-9DDC-8C35AA8B9B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F8FA9AD5-E338-404B-ACF5-D0F9EA04D896}"/>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38245" name="Slide Number Placeholder 4">
            <a:extLst>
              <a:ext uri="{FF2B5EF4-FFF2-40B4-BE49-F238E27FC236}">
                <a16:creationId xmlns:a16="http://schemas.microsoft.com/office/drawing/2014/main" id="{2F049B0A-2D78-41EE-9D4F-AD0C432F53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2275D3-A190-4DB5-8D66-74C95E886813}" type="slidenum">
              <a:rPr lang="en-US" altLang="en-US" sz="1000" smtClean="0">
                <a:solidFill>
                  <a:srgbClr val="000000"/>
                </a:solidFill>
              </a:rPr>
              <a:pPr>
                <a:spcBef>
                  <a:spcPct val="0"/>
                </a:spcBef>
              </a:pPr>
              <a:t>103</a:t>
            </a:fld>
            <a:endParaRPr lang="en-US" altLang="en-US" sz="10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281BE0FC-0FCF-436B-9C29-7CE557DFAFA0}"/>
              </a:ext>
            </a:extLst>
          </p:cNvPr>
          <p:cNvSpPr>
            <a:spLocks noGrp="1" noRot="1" noChangeAspect="1" noChangeArrowheads="1" noTextEdit="1"/>
          </p:cNvSpPr>
          <p:nvPr>
            <p:ph type="sldImg"/>
          </p:nvPr>
        </p:nvSpPr>
        <p:spPr>
          <a:ln/>
        </p:spPr>
      </p:sp>
      <p:sp>
        <p:nvSpPr>
          <p:cNvPr id="140291" name="Notes Placeholder 2">
            <a:extLst>
              <a:ext uri="{FF2B5EF4-FFF2-40B4-BE49-F238E27FC236}">
                <a16:creationId xmlns:a16="http://schemas.microsoft.com/office/drawing/2014/main" id="{F5D1BF29-E8D3-4D23-AA13-564A1394CA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556BD01B-D6D6-4C43-B8F2-742142043E22}"/>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40293" name="Slide Number Placeholder 4">
            <a:extLst>
              <a:ext uri="{FF2B5EF4-FFF2-40B4-BE49-F238E27FC236}">
                <a16:creationId xmlns:a16="http://schemas.microsoft.com/office/drawing/2014/main" id="{7B6E07BD-3E99-49AA-8A40-2500A7B4CB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647B39-5F02-4834-9DF9-8D7105B64EC1}" type="slidenum">
              <a:rPr lang="en-US" altLang="en-US" sz="1000" smtClean="0">
                <a:solidFill>
                  <a:srgbClr val="000000"/>
                </a:solidFill>
              </a:rPr>
              <a:pPr>
                <a:spcBef>
                  <a:spcPct val="0"/>
                </a:spcBef>
              </a:pPr>
              <a:t>104</a:t>
            </a:fld>
            <a:endParaRPr lang="en-US" altLang="en-US" sz="10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FE91F2C-A61B-4458-8BC0-42222449AF2E}"/>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BBD7BA5E-D497-4A10-9BD5-1834878C3C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BA88B87B-ED67-488C-8A53-83B838953E53}"/>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20485" name="Slide Number Placeholder 4">
            <a:extLst>
              <a:ext uri="{FF2B5EF4-FFF2-40B4-BE49-F238E27FC236}">
                <a16:creationId xmlns:a16="http://schemas.microsoft.com/office/drawing/2014/main" id="{CBAAF354-F1F0-449E-B795-FCE665C1BA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CF6616-6A51-43F6-8140-84B30A1657B2}" type="slidenum">
              <a:rPr lang="en-US" altLang="en-US" sz="1000" smtClean="0">
                <a:solidFill>
                  <a:srgbClr val="000000"/>
                </a:solidFill>
              </a:rPr>
              <a:pPr>
                <a:spcBef>
                  <a:spcPct val="0"/>
                </a:spcBef>
              </a:pPr>
              <a:t>3</a:t>
            </a:fld>
            <a:endParaRPr lang="en-US" altLang="en-US" sz="10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9F6D8E75-BFE9-4195-BBCA-30B808B57C90}"/>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E59D35F9-F927-49B2-A625-012A770D5D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081D08BC-300C-47B4-BEA4-F1385BEBE8D1}"/>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42341" name="Slide Number Placeholder 4">
            <a:extLst>
              <a:ext uri="{FF2B5EF4-FFF2-40B4-BE49-F238E27FC236}">
                <a16:creationId xmlns:a16="http://schemas.microsoft.com/office/drawing/2014/main" id="{FA365CB3-9581-4F75-9D1E-5EFA229091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01DBBD-046F-4B87-8828-44CF8967793D}" type="slidenum">
              <a:rPr lang="en-US" altLang="en-US" sz="1000" smtClean="0">
                <a:solidFill>
                  <a:srgbClr val="000000"/>
                </a:solidFill>
              </a:rPr>
              <a:pPr>
                <a:spcBef>
                  <a:spcPct val="0"/>
                </a:spcBef>
              </a:pPr>
              <a:t>105</a:t>
            </a:fld>
            <a:endParaRPr lang="en-US" altLang="en-US" sz="10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959F6538-6EDD-41DA-95EC-BA419FA0EE86}"/>
              </a:ext>
            </a:extLst>
          </p:cNvPr>
          <p:cNvSpPr>
            <a:spLocks noGrp="1" noRot="1" noChangeAspect="1" noChangeArrowheads="1" noTextEdit="1"/>
          </p:cNvSpPr>
          <p:nvPr>
            <p:ph type="sldImg"/>
          </p:nvPr>
        </p:nvSpPr>
        <p:spPr>
          <a:ln/>
        </p:spPr>
      </p:sp>
      <p:sp>
        <p:nvSpPr>
          <p:cNvPr id="144387" name="Notes Placeholder 2">
            <a:extLst>
              <a:ext uri="{FF2B5EF4-FFF2-40B4-BE49-F238E27FC236}">
                <a16:creationId xmlns:a16="http://schemas.microsoft.com/office/drawing/2014/main" id="{B6468B23-5E0B-4A25-856D-E288C54E94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ED828074-255D-4AAC-9170-53FE865A21BC}"/>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44389" name="Slide Number Placeholder 4">
            <a:extLst>
              <a:ext uri="{FF2B5EF4-FFF2-40B4-BE49-F238E27FC236}">
                <a16:creationId xmlns:a16="http://schemas.microsoft.com/office/drawing/2014/main" id="{CE3A2575-3D45-48EB-B69A-4BD80DB64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B69526-47F4-4D41-9F18-3C4CE6DB674B}" type="slidenum">
              <a:rPr lang="en-US" altLang="en-US" sz="1000" smtClean="0">
                <a:solidFill>
                  <a:srgbClr val="000000"/>
                </a:solidFill>
              </a:rPr>
              <a:pPr>
                <a:spcBef>
                  <a:spcPct val="0"/>
                </a:spcBef>
              </a:pPr>
              <a:t>106</a:t>
            </a:fld>
            <a:endParaRPr lang="en-US" altLang="en-US" sz="10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7BADDD66-7F4D-4F9C-AC1D-EC4332828994}"/>
              </a:ext>
            </a:extLst>
          </p:cNvPr>
          <p:cNvSpPr>
            <a:spLocks noGrp="1" noRot="1" noChangeAspect="1" noChangeArrowheads="1" noTextEdit="1"/>
          </p:cNvSpPr>
          <p:nvPr>
            <p:ph type="sldImg"/>
          </p:nvPr>
        </p:nvSpPr>
        <p:spPr>
          <a:ln/>
        </p:spPr>
      </p:sp>
      <p:sp>
        <p:nvSpPr>
          <p:cNvPr id="146435" name="Notes Placeholder 2">
            <a:extLst>
              <a:ext uri="{FF2B5EF4-FFF2-40B4-BE49-F238E27FC236}">
                <a16:creationId xmlns:a16="http://schemas.microsoft.com/office/drawing/2014/main" id="{B496F90F-238E-4D56-83B5-8A787519F2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4EC4DE04-2A6C-4654-B96F-579E897DFF71}"/>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46437" name="Slide Number Placeholder 4">
            <a:extLst>
              <a:ext uri="{FF2B5EF4-FFF2-40B4-BE49-F238E27FC236}">
                <a16:creationId xmlns:a16="http://schemas.microsoft.com/office/drawing/2014/main" id="{77F38684-D11E-42A1-B3BB-CACB247E18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949F0A-91CC-49B9-ABBD-27C4F675CFD1}" type="slidenum">
              <a:rPr lang="en-US" altLang="en-US" sz="1000" smtClean="0">
                <a:solidFill>
                  <a:srgbClr val="000000"/>
                </a:solidFill>
              </a:rPr>
              <a:pPr>
                <a:spcBef>
                  <a:spcPct val="0"/>
                </a:spcBef>
              </a:pPr>
              <a:t>107</a:t>
            </a:fld>
            <a:endParaRPr lang="en-US" altLang="en-US" sz="10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62997E33-90AB-458B-88D4-EBB825BD5DB8}"/>
              </a:ext>
            </a:extLst>
          </p:cNvPr>
          <p:cNvSpPr>
            <a:spLocks noGrp="1" noRot="1" noChangeAspect="1" noChangeArrowheads="1" noTextEdit="1"/>
          </p:cNvSpPr>
          <p:nvPr>
            <p:ph type="sldImg"/>
          </p:nvPr>
        </p:nvSpPr>
        <p:spPr>
          <a:ln/>
        </p:spPr>
      </p:sp>
      <p:sp>
        <p:nvSpPr>
          <p:cNvPr id="148483" name="Notes Placeholder 2">
            <a:extLst>
              <a:ext uri="{FF2B5EF4-FFF2-40B4-BE49-F238E27FC236}">
                <a16:creationId xmlns:a16="http://schemas.microsoft.com/office/drawing/2014/main" id="{55E6F836-C280-4E1E-B490-5C7A1582E7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AB35E7F0-3A88-413C-BB39-6E3931B6B777}"/>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48485" name="Slide Number Placeholder 4">
            <a:extLst>
              <a:ext uri="{FF2B5EF4-FFF2-40B4-BE49-F238E27FC236}">
                <a16:creationId xmlns:a16="http://schemas.microsoft.com/office/drawing/2014/main" id="{482D4DC1-37CE-4809-9CEF-506F5889D6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2A5375-E502-4C0E-873A-06D9E7265FD0}" type="slidenum">
              <a:rPr lang="en-US" altLang="en-US" sz="1000" smtClean="0">
                <a:solidFill>
                  <a:srgbClr val="000000"/>
                </a:solidFill>
              </a:rPr>
              <a:pPr>
                <a:spcBef>
                  <a:spcPct val="0"/>
                </a:spcBef>
              </a:pPr>
              <a:t>108</a:t>
            </a:fld>
            <a:endParaRPr lang="en-US" altLang="en-US" sz="10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B6F04261-1929-4690-A544-8EFDAE273178}"/>
              </a:ext>
            </a:extLst>
          </p:cNvPr>
          <p:cNvSpPr>
            <a:spLocks noGrp="1" noRot="1" noChangeAspect="1" noChangeArrowheads="1" noTextEdit="1"/>
          </p:cNvSpPr>
          <p:nvPr>
            <p:ph type="sldImg"/>
          </p:nvPr>
        </p:nvSpPr>
        <p:spPr>
          <a:ln/>
        </p:spPr>
      </p:sp>
      <p:sp>
        <p:nvSpPr>
          <p:cNvPr id="150531" name="Notes Placeholder 2">
            <a:extLst>
              <a:ext uri="{FF2B5EF4-FFF2-40B4-BE49-F238E27FC236}">
                <a16:creationId xmlns:a16="http://schemas.microsoft.com/office/drawing/2014/main" id="{1E223D30-5F79-48C4-B9EC-F46D2B2BD1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6DA60F39-206A-44FD-BD24-8E595886CB00}"/>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50533" name="Slide Number Placeholder 4">
            <a:extLst>
              <a:ext uri="{FF2B5EF4-FFF2-40B4-BE49-F238E27FC236}">
                <a16:creationId xmlns:a16="http://schemas.microsoft.com/office/drawing/2014/main" id="{4BA44C5B-7D62-4A15-B02A-93BA679662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D459EE-7D8B-490B-8662-27F89FABA6CC}" type="slidenum">
              <a:rPr lang="en-US" altLang="en-US" sz="1000" smtClean="0">
                <a:solidFill>
                  <a:srgbClr val="000000"/>
                </a:solidFill>
              </a:rPr>
              <a:pPr>
                <a:spcBef>
                  <a:spcPct val="0"/>
                </a:spcBef>
              </a:pPr>
              <a:t>109</a:t>
            </a:fld>
            <a:endParaRPr lang="en-US" altLang="en-US" sz="10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FC243468-0C68-4F06-86C4-34C9A8491C57}"/>
              </a:ext>
            </a:extLst>
          </p:cNvPr>
          <p:cNvSpPr>
            <a:spLocks noGrp="1" noRot="1" noChangeAspect="1" noChangeArrowheads="1" noTextEdit="1"/>
          </p:cNvSpPr>
          <p:nvPr>
            <p:ph type="sldImg"/>
          </p:nvPr>
        </p:nvSpPr>
        <p:spPr>
          <a:ln/>
        </p:spPr>
      </p:sp>
      <p:sp>
        <p:nvSpPr>
          <p:cNvPr id="152579" name="Notes Placeholder 2">
            <a:extLst>
              <a:ext uri="{FF2B5EF4-FFF2-40B4-BE49-F238E27FC236}">
                <a16:creationId xmlns:a16="http://schemas.microsoft.com/office/drawing/2014/main" id="{3C1C5047-8DBD-42A3-88E2-2B09917A90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3B2EB86D-094A-47F9-8A8F-6225306BAB7A}"/>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52581" name="Slide Number Placeholder 4">
            <a:extLst>
              <a:ext uri="{FF2B5EF4-FFF2-40B4-BE49-F238E27FC236}">
                <a16:creationId xmlns:a16="http://schemas.microsoft.com/office/drawing/2014/main" id="{6E583CE1-FA81-45FD-AC20-6CEC6A4726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15A1A9-C1D9-4197-ADCE-B8A173D5F5C5}" type="slidenum">
              <a:rPr lang="en-US" altLang="en-US" sz="1000" smtClean="0">
                <a:solidFill>
                  <a:srgbClr val="000000"/>
                </a:solidFill>
              </a:rPr>
              <a:pPr>
                <a:spcBef>
                  <a:spcPct val="0"/>
                </a:spcBef>
              </a:pPr>
              <a:t>110</a:t>
            </a:fld>
            <a:endParaRPr lang="en-US" altLang="en-US" sz="10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235672C1-17CA-4533-BE39-9B1424C98782}"/>
              </a:ext>
            </a:extLst>
          </p:cNvPr>
          <p:cNvSpPr>
            <a:spLocks noGrp="1" noRot="1" noChangeAspect="1" noChangeArrowheads="1" noTextEdit="1"/>
          </p:cNvSpPr>
          <p:nvPr>
            <p:ph type="sldImg"/>
          </p:nvPr>
        </p:nvSpPr>
        <p:spPr>
          <a:ln/>
        </p:spPr>
      </p:sp>
      <p:sp>
        <p:nvSpPr>
          <p:cNvPr id="154627" name="Notes Placeholder 2">
            <a:extLst>
              <a:ext uri="{FF2B5EF4-FFF2-40B4-BE49-F238E27FC236}">
                <a16:creationId xmlns:a16="http://schemas.microsoft.com/office/drawing/2014/main" id="{45F981B0-4F57-48B0-9C9D-9CCF2D1864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D106BA9D-D03B-4B13-9FA6-438BCC65B1C6}"/>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54629" name="Slide Number Placeholder 4">
            <a:extLst>
              <a:ext uri="{FF2B5EF4-FFF2-40B4-BE49-F238E27FC236}">
                <a16:creationId xmlns:a16="http://schemas.microsoft.com/office/drawing/2014/main" id="{20402547-ED19-4FEB-8995-AB74A26DE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B89510-F51A-4684-AE5F-6C1E9F9A0121}" type="slidenum">
              <a:rPr lang="en-US" altLang="en-US" sz="1000" smtClean="0">
                <a:solidFill>
                  <a:srgbClr val="000000"/>
                </a:solidFill>
              </a:rPr>
              <a:pPr>
                <a:spcBef>
                  <a:spcPct val="0"/>
                </a:spcBef>
              </a:pPr>
              <a:t>111</a:t>
            </a:fld>
            <a:endParaRPr lang="en-US" altLang="en-US" sz="10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a:extLst>
              <a:ext uri="{FF2B5EF4-FFF2-40B4-BE49-F238E27FC236}">
                <a16:creationId xmlns:a16="http://schemas.microsoft.com/office/drawing/2014/main" id="{DB18607C-1778-4341-9836-85C4765FC3EE}"/>
              </a:ext>
            </a:extLst>
          </p:cNvPr>
          <p:cNvSpPr>
            <a:spLocks noGrp="1" noChangeArrowheads="1"/>
          </p:cNvSpPr>
          <p:nvPr>
            <p:ph type="ftr" sz="quarter" idx="4"/>
          </p:nvPr>
        </p:nvSpPr>
        <p:spPr/>
        <p:txBody>
          <a:bodyPr/>
          <a:lstStyle/>
          <a:p>
            <a:pPr>
              <a:defRPr/>
            </a:pPr>
            <a:r>
              <a:rPr lang="en-US"/>
              <a:t>2003 Aids to Navigation Workshop</a:t>
            </a:r>
          </a:p>
        </p:txBody>
      </p:sp>
      <p:sp>
        <p:nvSpPr>
          <p:cNvPr id="57347" name="Rectangle 5">
            <a:extLst>
              <a:ext uri="{FF2B5EF4-FFF2-40B4-BE49-F238E27FC236}">
                <a16:creationId xmlns:a16="http://schemas.microsoft.com/office/drawing/2014/main" id="{CEB2058C-9666-4E38-A15D-F9027C7E99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9A6480-1975-480F-9AFB-AD54E572CBC6}" type="slidenum">
              <a:rPr lang="en-US" altLang="en-US" sz="1000" smtClean="0"/>
              <a:pPr>
                <a:spcBef>
                  <a:spcPct val="0"/>
                </a:spcBef>
              </a:pPr>
              <a:t>39</a:t>
            </a:fld>
            <a:endParaRPr lang="en-US" altLang="en-US" sz="1000"/>
          </a:p>
        </p:txBody>
      </p:sp>
      <p:sp>
        <p:nvSpPr>
          <p:cNvPr id="57348" name="Rectangle 1026">
            <a:extLst>
              <a:ext uri="{FF2B5EF4-FFF2-40B4-BE49-F238E27FC236}">
                <a16:creationId xmlns:a16="http://schemas.microsoft.com/office/drawing/2014/main" id="{E6A07AAA-A577-418C-9775-3B75F88D7C7D}"/>
              </a:ext>
            </a:extLst>
          </p:cNvPr>
          <p:cNvSpPr>
            <a:spLocks noGrp="1" noRot="1" noChangeAspect="1" noChangeArrowheads="1" noTextEdit="1"/>
          </p:cNvSpPr>
          <p:nvPr>
            <p:ph type="sldImg"/>
          </p:nvPr>
        </p:nvSpPr>
        <p:spPr>
          <a:ln cap="flat"/>
        </p:spPr>
      </p:sp>
      <p:sp>
        <p:nvSpPr>
          <p:cNvPr id="57349" name="Rectangle 1027">
            <a:extLst>
              <a:ext uri="{FF2B5EF4-FFF2-40B4-BE49-F238E27FC236}">
                <a16:creationId xmlns:a16="http://schemas.microsoft.com/office/drawing/2014/main" id="{29944112-001F-4E8F-B835-49947843EE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a:extLst>
              <a:ext uri="{FF2B5EF4-FFF2-40B4-BE49-F238E27FC236}">
                <a16:creationId xmlns:a16="http://schemas.microsoft.com/office/drawing/2014/main" id="{EDB70994-A61A-4CAD-9585-F07BAE23AE55}"/>
              </a:ext>
            </a:extLst>
          </p:cNvPr>
          <p:cNvSpPr>
            <a:spLocks noGrp="1" noChangeArrowheads="1"/>
          </p:cNvSpPr>
          <p:nvPr>
            <p:ph type="ftr" sz="quarter" idx="4"/>
          </p:nvPr>
        </p:nvSpPr>
        <p:spPr/>
        <p:txBody>
          <a:bodyPr/>
          <a:lstStyle/>
          <a:p>
            <a:pPr>
              <a:defRPr/>
            </a:pPr>
            <a:r>
              <a:rPr lang="en-US"/>
              <a:t>2003 Aids to Navigation Workshop</a:t>
            </a:r>
          </a:p>
        </p:txBody>
      </p:sp>
      <p:sp>
        <p:nvSpPr>
          <p:cNvPr id="61443" name="Rectangle 5">
            <a:extLst>
              <a:ext uri="{FF2B5EF4-FFF2-40B4-BE49-F238E27FC236}">
                <a16:creationId xmlns:a16="http://schemas.microsoft.com/office/drawing/2014/main" id="{BA4502B6-8D4E-4114-BBD8-2A17D2F291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7797E3-62B7-48AF-AE65-1DEFD1175519}" type="slidenum">
              <a:rPr lang="en-US" altLang="en-US" sz="1000" smtClean="0"/>
              <a:pPr>
                <a:spcBef>
                  <a:spcPct val="0"/>
                </a:spcBef>
              </a:pPr>
              <a:t>42</a:t>
            </a:fld>
            <a:endParaRPr lang="en-US" altLang="en-US" sz="1000"/>
          </a:p>
        </p:txBody>
      </p:sp>
      <p:sp>
        <p:nvSpPr>
          <p:cNvPr id="61444" name="Rectangle 2">
            <a:extLst>
              <a:ext uri="{FF2B5EF4-FFF2-40B4-BE49-F238E27FC236}">
                <a16:creationId xmlns:a16="http://schemas.microsoft.com/office/drawing/2014/main" id="{FA4DB2AB-8D0E-4AA1-91D3-F3AE941E988F}"/>
              </a:ext>
            </a:extLst>
          </p:cNvPr>
          <p:cNvSpPr>
            <a:spLocks noGrp="1" noRot="1" noChangeAspect="1" noChangeArrowheads="1" noTextEdit="1"/>
          </p:cNvSpPr>
          <p:nvPr>
            <p:ph type="sldImg"/>
          </p:nvPr>
        </p:nvSpPr>
        <p:spPr>
          <a:xfrm>
            <a:off x="392113" y="692150"/>
            <a:ext cx="6075362" cy="3417888"/>
          </a:xfrm>
          <a:solidFill>
            <a:srgbClr val="FFFFFF"/>
          </a:solidFill>
          <a:ln/>
        </p:spPr>
      </p:sp>
      <p:sp>
        <p:nvSpPr>
          <p:cNvPr id="61445" name="Rectangle 3">
            <a:extLst>
              <a:ext uri="{FF2B5EF4-FFF2-40B4-BE49-F238E27FC236}">
                <a16:creationId xmlns:a16="http://schemas.microsoft.com/office/drawing/2014/main" id="{A9A096CD-58C0-45CA-84A9-DC1110CE5DEA}"/>
              </a:ext>
            </a:extLst>
          </p:cNvPr>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a:extLst>
              <a:ext uri="{FF2B5EF4-FFF2-40B4-BE49-F238E27FC236}">
                <a16:creationId xmlns:a16="http://schemas.microsoft.com/office/drawing/2014/main" id="{AA4EB270-3358-4E54-BFD7-F24D306BDC4B}"/>
              </a:ext>
            </a:extLst>
          </p:cNvPr>
          <p:cNvSpPr>
            <a:spLocks noGrp="1" noChangeArrowheads="1"/>
          </p:cNvSpPr>
          <p:nvPr>
            <p:ph type="ftr" sz="quarter" idx="4"/>
          </p:nvPr>
        </p:nvSpPr>
        <p:spPr/>
        <p:txBody>
          <a:bodyPr/>
          <a:lstStyle/>
          <a:p>
            <a:pPr>
              <a:defRPr/>
            </a:pPr>
            <a:r>
              <a:rPr lang="en-US"/>
              <a:t>2003 Aids to Navigation Workshop</a:t>
            </a:r>
          </a:p>
        </p:txBody>
      </p:sp>
      <p:sp>
        <p:nvSpPr>
          <p:cNvPr id="74755" name="Rectangle 5">
            <a:extLst>
              <a:ext uri="{FF2B5EF4-FFF2-40B4-BE49-F238E27FC236}">
                <a16:creationId xmlns:a16="http://schemas.microsoft.com/office/drawing/2014/main" id="{E7054D3F-295B-403B-9839-BD923BED3E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79C96E-AF9C-4AE8-AFDC-12F082EF5746}" type="slidenum">
              <a:rPr lang="en-US" altLang="en-US" sz="1000" smtClean="0"/>
              <a:pPr>
                <a:spcBef>
                  <a:spcPct val="0"/>
                </a:spcBef>
              </a:pPr>
              <a:t>54</a:t>
            </a:fld>
            <a:endParaRPr lang="en-US" altLang="en-US" sz="1000"/>
          </a:p>
        </p:txBody>
      </p:sp>
      <p:sp>
        <p:nvSpPr>
          <p:cNvPr id="74756" name="Rectangle 2">
            <a:extLst>
              <a:ext uri="{FF2B5EF4-FFF2-40B4-BE49-F238E27FC236}">
                <a16:creationId xmlns:a16="http://schemas.microsoft.com/office/drawing/2014/main" id="{4AD9BA72-7C63-4A93-90C4-EB0F80134D45}"/>
              </a:ext>
            </a:extLst>
          </p:cNvPr>
          <p:cNvSpPr>
            <a:spLocks noGrp="1" noRot="1" noChangeAspect="1" noChangeArrowheads="1" noTextEdit="1"/>
          </p:cNvSpPr>
          <p:nvPr>
            <p:ph type="sldImg"/>
          </p:nvPr>
        </p:nvSpPr>
        <p:spPr>
          <a:ln cap="flat"/>
        </p:spPr>
      </p:sp>
      <p:sp>
        <p:nvSpPr>
          <p:cNvPr id="74757" name="Rectangle 3">
            <a:extLst>
              <a:ext uri="{FF2B5EF4-FFF2-40B4-BE49-F238E27FC236}">
                <a16:creationId xmlns:a16="http://schemas.microsoft.com/office/drawing/2014/main" id="{A9F18F96-21A9-414B-9B6E-6EC38FC4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a:extLst>
              <a:ext uri="{FF2B5EF4-FFF2-40B4-BE49-F238E27FC236}">
                <a16:creationId xmlns:a16="http://schemas.microsoft.com/office/drawing/2014/main" id="{90E922CF-E55B-462C-B8D0-7CEBC7CE9094}"/>
              </a:ext>
            </a:extLst>
          </p:cNvPr>
          <p:cNvSpPr>
            <a:spLocks noGrp="1" noChangeArrowheads="1"/>
          </p:cNvSpPr>
          <p:nvPr>
            <p:ph type="ftr" sz="quarter" idx="4"/>
          </p:nvPr>
        </p:nvSpPr>
        <p:spPr/>
        <p:txBody>
          <a:bodyPr/>
          <a:lstStyle/>
          <a:p>
            <a:pPr>
              <a:defRPr/>
            </a:pPr>
            <a:r>
              <a:rPr lang="en-US"/>
              <a:t>2003 Aids to Navigation Workshop</a:t>
            </a:r>
          </a:p>
        </p:txBody>
      </p:sp>
      <p:sp>
        <p:nvSpPr>
          <p:cNvPr id="77827" name="Rectangle 5">
            <a:extLst>
              <a:ext uri="{FF2B5EF4-FFF2-40B4-BE49-F238E27FC236}">
                <a16:creationId xmlns:a16="http://schemas.microsoft.com/office/drawing/2014/main" id="{28FE3EF5-3F7F-43A3-9692-63E19025C2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151000-77A9-46D3-A1BC-6C52014F67E2}" type="slidenum">
              <a:rPr lang="en-US" altLang="en-US" sz="1000" smtClean="0"/>
              <a:pPr>
                <a:spcBef>
                  <a:spcPct val="0"/>
                </a:spcBef>
              </a:pPr>
              <a:t>56</a:t>
            </a:fld>
            <a:endParaRPr lang="en-US" altLang="en-US" sz="1000"/>
          </a:p>
        </p:txBody>
      </p:sp>
      <p:sp>
        <p:nvSpPr>
          <p:cNvPr id="77828" name="Rectangle 2">
            <a:extLst>
              <a:ext uri="{FF2B5EF4-FFF2-40B4-BE49-F238E27FC236}">
                <a16:creationId xmlns:a16="http://schemas.microsoft.com/office/drawing/2014/main" id="{6B3A3486-085F-42D5-8197-99F5A62E095B}"/>
              </a:ext>
            </a:extLst>
          </p:cNvPr>
          <p:cNvSpPr>
            <a:spLocks noGrp="1" noRot="1" noChangeAspect="1" noChangeArrowheads="1" noTextEdit="1"/>
          </p:cNvSpPr>
          <p:nvPr>
            <p:ph type="sldImg"/>
          </p:nvPr>
        </p:nvSpPr>
        <p:spPr>
          <a:ln cap="flat"/>
        </p:spPr>
      </p:sp>
      <p:sp>
        <p:nvSpPr>
          <p:cNvPr id="77829" name="Rectangle 3">
            <a:extLst>
              <a:ext uri="{FF2B5EF4-FFF2-40B4-BE49-F238E27FC236}">
                <a16:creationId xmlns:a16="http://schemas.microsoft.com/office/drawing/2014/main" id="{EB9716A4-E6F7-402D-A1AF-ACFD140D5E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D6D29A92-D6EE-46C9-B856-626CE241BECE}"/>
              </a:ext>
            </a:extLst>
          </p:cNvPr>
          <p:cNvSpPr>
            <a:spLocks noGrp="1" noChangeArrowheads="1"/>
          </p:cNvSpPr>
          <p:nvPr>
            <p:ph type="ftr" sz="quarter" idx="4"/>
          </p:nvPr>
        </p:nvSpPr>
        <p:spPr/>
        <p:txBody>
          <a:bodyPr/>
          <a:lstStyle/>
          <a:p>
            <a:pPr>
              <a:defRPr/>
            </a:pPr>
            <a:r>
              <a:rPr lang="en-US"/>
              <a:t>2003 Aids to Navigation Workshop</a:t>
            </a:r>
          </a:p>
        </p:txBody>
      </p:sp>
      <p:sp>
        <p:nvSpPr>
          <p:cNvPr id="91139" name="Rectangle 5">
            <a:extLst>
              <a:ext uri="{FF2B5EF4-FFF2-40B4-BE49-F238E27FC236}">
                <a16:creationId xmlns:a16="http://schemas.microsoft.com/office/drawing/2014/main" id="{2033B423-1D55-47AC-9F9F-39C6FCE093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C8C764-B3D4-4C38-A493-D8EDBC600749}" type="slidenum">
              <a:rPr lang="en-US" altLang="en-US" sz="1000" smtClean="0"/>
              <a:pPr>
                <a:spcBef>
                  <a:spcPct val="0"/>
                </a:spcBef>
              </a:pPr>
              <a:t>68</a:t>
            </a:fld>
            <a:endParaRPr lang="en-US" altLang="en-US" sz="1000"/>
          </a:p>
        </p:txBody>
      </p:sp>
      <p:sp>
        <p:nvSpPr>
          <p:cNvPr id="91140" name="Rectangle 2">
            <a:extLst>
              <a:ext uri="{FF2B5EF4-FFF2-40B4-BE49-F238E27FC236}">
                <a16:creationId xmlns:a16="http://schemas.microsoft.com/office/drawing/2014/main" id="{1557D8C8-84D2-4D50-9662-196D10E4622E}"/>
              </a:ext>
            </a:extLst>
          </p:cNvPr>
          <p:cNvSpPr>
            <a:spLocks noGrp="1" noRot="1" noChangeAspect="1" noChangeArrowheads="1" noTextEdit="1"/>
          </p:cNvSpPr>
          <p:nvPr>
            <p:ph type="sldImg"/>
          </p:nvPr>
        </p:nvSpPr>
        <p:spPr>
          <a:ln cap="flat"/>
        </p:spPr>
      </p:sp>
      <p:sp>
        <p:nvSpPr>
          <p:cNvPr id="91141" name="Rectangle 3">
            <a:extLst>
              <a:ext uri="{FF2B5EF4-FFF2-40B4-BE49-F238E27FC236}">
                <a16:creationId xmlns:a16="http://schemas.microsoft.com/office/drawing/2014/main" id="{03F92056-D487-4E6C-9BDB-315AEA8E55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3076958F-E7B3-4189-816F-25C7D0AD21E6}"/>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90CE9A88-A174-48C1-97C5-7F9E311CA4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18017088-35B9-4A75-8A83-2D6DF26FD660}"/>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17765" name="Slide Number Placeholder 4">
            <a:extLst>
              <a:ext uri="{FF2B5EF4-FFF2-40B4-BE49-F238E27FC236}">
                <a16:creationId xmlns:a16="http://schemas.microsoft.com/office/drawing/2014/main" id="{E66527EE-25CF-4977-A92F-13E057AF8E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60FCE7-EA19-4F04-94E2-A1344186507E}" type="slidenum">
              <a:rPr lang="en-US" altLang="en-US" sz="1000" smtClean="0">
                <a:solidFill>
                  <a:srgbClr val="000000"/>
                </a:solidFill>
              </a:rPr>
              <a:pPr>
                <a:spcBef>
                  <a:spcPct val="0"/>
                </a:spcBef>
              </a:pPr>
              <a:t>93</a:t>
            </a:fld>
            <a:endParaRPr lang="en-US" altLang="en-US" sz="10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6F5157C5-5690-4125-B4EB-E9BD84C9ECCA}"/>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35CCB3D4-23B5-40AF-B85C-80C19E589F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Footer Placeholder 3">
            <a:extLst>
              <a:ext uri="{FF2B5EF4-FFF2-40B4-BE49-F238E27FC236}">
                <a16:creationId xmlns:a16="http://schemas.microsoft.com/office/drawing/2014/main" id="{A084CDC1-85E2-4C16-B521-C56B32B977D7}"/>
              </a:ext>
            </a:extLst>
          </p:cNvPr>
          <p:cNvSpPr>
            <a:spLocks noGrp="1"/>
          </p:cNvSpPr>
          <p:nvPr>
            <p:ph type="ftr" sz="quarter" idx="4"/>
          </p:nvPr>
        </p:nvSpPr>
        <p:spPr/>
        <p:txBody>
          <a:bodyPr/>
          <a:lstStyle/>
          <a:p>
            <a:pPr>
              <a:defRPr/>
            </a:pPr>
            <a:r>
              <a:rPr lang="en-US">
                <a:solidFill>
                  <a:srgbClr val="000000"/>
                </a:solidFill>
              </a:rPr>
              <a:t>2003 Aids to Navigation Workshop</a:t>
            </a:r>
          </a:p>
        </p:txBody>
      </p:sp>
      <p:sp>
        <p:nvSpPr>
          <p:cNvPr id="119813" name="Slide Number Placeholder 4">
            <a:extLst>
              <a:ext uri="{FF2B5EF4-FFF2-40B4-BE49-F238E27FC236}">
                <a16:creationId xmlns:a16="http://schemas.microsoft.com/office/drawing/2014/main" id="{371FBDB0-9BAB-4EC2-870A-C3440DFE5F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E01009-08D5-47CF-A168-2C65C0069482}" type="slidenum">
              <a:rPr lang="en-US" altLang="en-US" sz="1000" smtClean="0">
                <a:solidFill>
                  <a:srgbClr val="000000"/>
                </a:solidFill>
              </a:rPr>
              <a:pPr>
                <a:spcBef>
                  <a:spcPct val="0"/>
                </a:spcBef>
              </a:pPr>
              <a:t>94</a:t>
            </a:fld>
            <a:endParaRPr lang="en-US" altLang="en-US" sz="10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94DB7D-437D-4C5B-8F1C-987DF431100D}"/>
              </a:ext>
            </a:extLst>
          </p:cNvPr>
          <p:cNvSpPr txBox="1"/>
          <p:nvPr/>
        </p:nvSpPr>
        <p:spPr>
          <a:xfrm>
            <a:off x="2438400" y="3159125"/>
            <a:ext cx="609600" cy="1035050"/>
          </a:xfrm>
          <a:prstGeom prst="rect">
            <a:avLst/>
          </a:prstGeom>
          <a:noFill/>
        </p:spPr>
        <p:txBody>
          <a:bodyPr lIns="0" tIns="9144" rIns="0" bIns="9144" anchor="ctr">
            <a:spAutoFit/>
          </a:bodyPr>
          <a:lstStyle/>
          <a:p>
            <a:pPr eaLnBrk="1" hangingPunct="1">
              <a:defRPr/>
            </a:pPr>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1036320" y="1219200"/>
            <a:ext cx="10058400" cy="2152650"/>
          </a:xfrm>
        </p:spPr>
        <p:txBody>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14">
            <a:extLst>
              <a:ext uri="{FF2B5EF4-FFF2-40B4-BE49-F238E27FC236}">
                <a16:creationId xmlns:a16="http://schemas.microsoft.com/office/drawing/2014/main" id="{8020B3E0-D604-4F0B-9B3D-80F4836FD693}"/>
              </a:ext>
            </a:extLst>
          </p:cNvPr>
          <p:cNvSpPr>
            <a:spLocks noGrp="1"/>
          </p:cNvSpPr>
          <p:nvPr>
            <p:ph type="dt" sz="half" idx="10"/>
          </p:nvPr>
        </p:nvSpPr>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E054F8B2-8AFB-4EBA-A2ED-1F14F0521277}"/>
              </a:ext>
            </a:extLst>
          </p:cNvPr>
          <p:cNvSpPr>
            <a:spLocks noGrp="1"/>
          </p:cNvSpPr>
          <p:nvPr>
            <p:ph type="sldNum" sz="quarter" idx="11"/>
          </p:nvPr>
        </p:nvSpPr>
        <p:spPr/>
        <p:txBody>
          <a:bodyPr/>
          <a:lstStyle>
            <a:lvl1pPr>
              <a:defRPr/>
            </a:lvl1pPr>
          </a:lstStyle>
          <a:p>
            <a:pPr>
              <a:defRPr/>
            </a:pPr>
            <a:fld id="{F1A806B5-ED33-4DFF-A488-8B432C0B0D5E}" type="slidenum">
              <a:rPr lang="en-US" altLang="en-US"/>
              <a:pPr>
                <a:defRPr/>
              </a:pPr>
              <a:t>‹#›</a:t>
            </a:fld>
            <a:endParaRPr lang="en-US" altLang="en-US"/>
          </a:p>
        </p:txBody>
      </p:sp>
      <p:sp>
        <p:nvSpPr>
          <p:cNvPr id="7" name="Footer Placeholder 16">
            <a:extLst>
              <a:ext uri="{FF2B5EF4-FFF2-40B4-BE49-F238E27FC236}">
                <a16:creationId xmlns:a16="http://schemas.microsoft.com/office/drawing/2014/main" id="{99492502-CE0A-4D70-B4F6-E5CE2FB7031E}"/>
              </a:ext>
            </a:extLst>
          </p:cNvPr>
          <p:cNvSpPr>
            <a:spLocks noGrp="1"/>
          </p:cNvSpPr>
          <p:nvPr>
            <p:ph type="ftr" sz="quarter" idx="12"/>
          </p:nvPr>
        </p:nvSpPr>
        <p:spPr/>
        <p:txBody>
          <a:bodyPr/>
          <a:lstStyle>
            <a:lvl1pPr>
              <a:defRPr/>
            </a:lvl1pPr>
          </a:lstStyle>
          <a:p>
            <a:pPr>
              <a:defRPr/>
            </a:pPr>
            <a:r>
              <a:rPr lang="en-US"/>
              <a:t>D5S AV-PQS Training Bridge Admin</a:t>
            </a:r>
          </a:p>
        </p:txBody>
      </p:sp>
    </p:spTree>
    <p:extLst>
      <p:ext uri="{BB962C8B-B14F-4D97-AF65-F5344CB8AC3E}">
        <p14:creationId xmlns:p14="http://schemas.microsoft.com/office/powerpoint/2010/main" val="3486846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B2B0D-A167-403C-B1E5-1059525A67A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B075611-4DE6-4DC5-8BFE-B06435B8EE53}"/>
              </a:ext>
            </a:extLst>
          </p:cNvPr>
          <p:cNvSpPr>
            <a:spLocks noGrp="1"/>
          </p:cNvSpPr>
          <p:nvPr>
            <p:ph type="ftr" sz="quarter" idx="11"/>
          </p:nvPr>
        </p:nvSpPr>
        <p:spPr/>
        <p:txBody>
          <a:bodyPr/>
          <a:lstStyle>
            <a:lvl1pPr>
              <a:defRPr/>
            </a:lvl1pPr>
          </a:lstStyle>
          <a:p>
            <a:pPr>
              <a:defRPr/>
            </a:pPr>
            <a:r>
              <a:rPr lang="en-US"/>
              <a:t>D5S AV-PQS Training Bridge Admin</a:t>
            </a:r>
          </a:p>
        </p:txBody>
      </p:sp>
      <p:sp>
        <p:nvSpPr>
          <p:cNvPr id="6" name="Slide Number Placeholder 5">
            <a:extLst>
              <a:ext uri="{FF2B5EF4-FFF2-40B4-BE49-F238E27FC236}">
                <a16:creationId xmlns:a16="http://schemas.microsoft.com/office/drawing/2014/main" id="{A062C55D-1BB7-4BA6-BA72-A6D742F49709}"/>
              </a:ext>
            </a:extLst>
          </p:cNvPr>
          <p:cNvSpPr>
            <a:spLocks noGrp="1"/>
          </p:cNvSpPr>
          <p:nvPr>
            <p:ph type="sldNum" sz="quarter" idx="12"/>
          </p:nvPr>
        </p:nvSpPr>
        <p:spPr/>
        <p:txBody>
          <a:bodyPr/>
          <a:lstStyle>
            <a:lvl1pPr>
              <a:defRPr/>
            </a:lvl1pPr>
          </a:lstStyle>
          <a:p>
            <a:pPr>
              <a:defRPr/>
            </a:pPr>
            <a:fld id="{29E9A26E-4A47-4EBC-A6D7-8592369970AB}" type="slidenum">
              <a:rPr lang="en-US" altLang="en-US"/>
              <a:pPr>
                <a:defRPr/>
              </a:pPr>
              <a:t>‹#›</a:t>
            </a:fld>
            <a:endParaRPr lang="en-US" altLang="en-US"/>
          </a:p>
        </p:txBody>
      </p:sp>
    </p:spTree>
    <p:extLst>
      <p:ext uri="{BB962C8B-B14F-4D97-AF65-F5344CB8AC3E}">
        <p14:creationId xmlns:p14="http://schemas.microsoft.com/office/powerpoint/2010/main" val="406771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C024ED3-11E4-4C48-BB75-36DCF822071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7F91451-E39B-4AF9-9D49-4E66196745DF}"/>
              </a:ext>
            </a:extLst>
          </p:cNvPr>
          <p:cNvSpPr>
            <a:spLocks noGrp="1"/>
          </p:cNvSpPr>
          <p:nvPr>
            <p:ph type="ftr" sz="quarter" idx="11"/>
          </p:nvPr>
        </p:nvSpPr>
        <p:spPr/>
        <p:txBody>
          <a:bodyPr/>
          <a:lstStyle>
            <a:lvl1pPr>
              <a:defRPr/>
            </a:lvl1pPr>
          </a:lstStyle>
          <a:p>
            <a:pPr>
              <a:defRPr/>
            </a:pPr>
            <a:r>
              <a:rPr lang="en-US"/>
              <a:t>D5S AV-PQS Training Bridge Admin</a:t>
            </a:r>
          </a:p>
        </p:txBody>
      </p:sp>
      <p:sp>
        <p:nvSpPr>
          <p:cNvPr id="6" name="Slide Number Placeholder 5">
            <a:extLst>
              <a:ext uri="{FF2B5EF4-FFF2-40B4-BE49-F238E27FC236}">
                <a16:creationId xmlns:a16="http://schemas.microsoft.com/office/drawing/2014/main" id="{D5C94FC9-DE0A-4B00-9CF7-43ECE7904C75}"/>
              </a:ext>
            </a:extLst>
          </p:cNvPr>
          <p:cNvSpPr>
            <a:spLocks noGrp="1"/>
          </p:cNvSpPr>
          <p:nvPr>
            <p:ph type="sldNum" sz="quarter" idx="12"/>
          </p:nvPr>
        </p:nvSpPr>
        <p:spPr/>
        <p:txBody>
          <a:bodyPr/>
          <a:lstStyle>
            <a:lvl1pPr>
              <a:defRPr/>
            </a:lvl1pPr>
          </a:lstStyle>
          <a:p>
            <a:pPr>
              <a:defRPr/>
            </a:pPr>
            <a:fld id="{2C36E7A9-1F9E-4824-BF2D-ECF5C8FDAB73}" type="slidenum">
              <a:rPr lang="en-US" altLang="en-US"/>
              <a:pPr>
                <a:defRPr/>
              </a:pPr>
              <a:t>‹#›</a:t>
            </a:fld>
            <a:endParaRPr lang="en-US" altLang="en-US"/>
          </a:p>
        </p:txBody>
      </p:sp>
    </p:spTree>
    <p:extLst>
      <p:ext uri="{BB962C8B-B14F-4D97-AF65-F5344CB8AC3E}">
        <p14:creationId xmlns:p14="http://schemas.microsoft.com/office/powerpoint/2010/main" val="3897091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C92EC0-E974-46C2-A54A-E677388E9D7C}"/>
              </a:ext>
            </a:extLst>
          </p:cNvPr>
          <p:cNvSpPr txBox="1"/>
          <p:nvPr/>
        </p:nvSpPr>
        <p:spPr>
          <a:xfrm>
            <a:off x="2438400" y="3159125"/>
            <a:ext cx="609600" cy="1035050"/>
          </a:xfrm>
          <a:prstGeom prst="rect">
            <a:avLst/>
          </a:prstGeom>
          <a:noFill/>
        </p:spPr>
        <p:txBody>
          <a:bodyPr lIns="0" tIns="9144" rIns="0" bIns="9144" anchor="ctr">
            <a:spAutoFit/>
          </a:bodyPr>
          <a:lstStyle/>
          <a:p>
            <a:pPr eaLnBrk="1" hangingPunct="1">
              <a:defRPr/>
            </a:pPr>
            <a:r>
              <a:rPr lang="en-US" sz="6600" dirty="0">
                <a:effectLst>
                  <a:outerShdw blurRad="38100" dist="38100" dir="2700000" algn="tl">
                    <a:srgbClr val="000000">
                      <a:alpha val="43137"/>
                    </a:srgbClr>
                  </a:outerShdw>
                </a:effectLst>
                <a:latin typeface="+mn-lt"/>
                <a:cs typeface="Arial" charset="0"/>
              </a:rPr>
              <a:t>{</a:t>
            </a:r>
          </a:p>
        </p:txBody>
      </p:sp>
      <p:sp>
        <p:nvSpPr>
          <p:cNvPr id="2" name="Title 1"/>
          <p:cNvSpPr>
            <a:spLocks noGrp="1"/>
          </p:cNvSpPr>
          <p:nvPr>
            <p:ph type="ctrTitle"/>
          </p:nvPr>
        </p:nvSpPr>
        <p:spPr>
          <a:xfrm>
            <a:off x="1036320" y="1219200"/>
            <a:ext cx="10058400" cy="2152650"/>
          </a:xfrm>
        </p:spPr>
        <p:txBody>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14">
            <a:extLst>
              <a:ext uri="{FF2B5EF4-FFF2-40B4-BE49-F238E27FC236}">
                <a16:creationId xmlns:a16="http://schemas.microsoft.com/office/drawing/2014/main" id="{98AAAAED-DA06-48AC-B845-D93D7741396C}"/>
              </a:ext>
            </a:extLst>
          </p:cNvPr>
          <p:cNvSpPr>
            <a:spLocks noGrp="1"/>
          </p:cNvSpPr>
          <p:nvPr>
            <p:ph type="dt" sz="half" idx="10"/>
          </p:nvPr>
        </p:nvSpPr>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972F28A3-03C8-4EB0-A322-F2D5F7EF8C5D}"/>
              </a:ext>
            </a:extLst>
          </p:cNvPr>
          <p:cNvSpPr>
            <a:spLocks noGrp="1"/>
          </p:cNvSpPr>
          <p:nvPr>
            <p:ph type="sldNum" sz="quarter" idx="11"/>
          </p:nvPr>
        </p:nvSpPr>
        <p:spPr/>
        <p:txBody>
          <a:bodyPr/>
          <a:lstStyle>
            <a:lvl1pPr>
              <a:defRPr/>
            </a:lvl1pPr>
          </a:lstStyle>
          <a:p>
            <a:pPr>
              <a:defRPr/>
            </a:pPr>
            <a:fld id="{08B36D2A-A187-4875-8614-B3170F4028E4}" type="slidenum">
              <a:rPr lang="en-US" altLang="en-US"/>
              <a:pPr>
                <a:defRPr/>
              </a:pPr>
              <a:t>‹#›</a:t>
            </a:fld>
            <a:endParaRPr lang="en-US" altLang="en-US"/>
          </a:p>
        </p:txBody>
      </p:sp>
      <p:sp>
        <p:nvSpPr>
          <p:cNvPr id="7" name="Footer Placeholder 16">
            <a:extLst>
              <a:ext uri="{FF2B5EF4-FFF2-40B4-BE49-F238E27FC236}">
                <a16:creationId xmlns:a16="http://schemas.microsoft.com/office/drawing/2014/main" id="{EFD65439-5E96-4540-B0DC-2437429FD7F9}"/>
              </a:ext>
            </a:extLst>
          </p:cNvPr>
          <p:cNvSpPr>
            <a:spLocks noGrp="1"/>
          </p:cNvSpPr>
          <p:nvPr>
            <p:ph type="ftr" sz="quarter" idx="12"/>
          </p:nvPr>
        </p:nvSpPr>
        <p:spPr/>
        <p:txBody>
          <a:bodyPr/>
          <a:lstStyle>
            <a:lvl1pPr>
              <a:defRPr/>
            </a:lvl1pPr>
          </a:lstStyle>
          <a:p>
            <a:pPr>
              <a:defRPr/>
            </a:pPr>
            <a:r>
              <a:rPr lang="en-US"/>
              <a:t>D5S AV-PQS Training Bridge Admin</a:t>
            </a:r>
          </a:p>
        </p:txBody>
      </p:sp>
    </p:spTree>
    <p:extLst>
      <p:ext uri="{BB962C8B-B14F-4D97-AF65-F5344CB8AC3E}">
        <p14:creationId xmlns:p14="http://schemas.microsoft.com/office/powerpoint/2010/main" val="2863819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5F60C540-BED0-499C-91B1-28498D92CDF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540B052-15BE-4016-A1C3-745D213D238A}"/>
              </a:ext>
            </a:extLst>
          </p:cNvPr>
          <p:cNvSpPr>
            <a:spLocks noGrp="1"/>
          </p:cNvSpPr>
          <p:nvPr>
            <p:ph type="ftr" sz="quarter" idx="11"/>
          </p:nvPr>
        </p:nvSpPr>
        <p:spPr/>
        <p:txBody>
          <a:bodyPr/>
          <a:lstStyle>
            <a:lvl1pPr>
              <a:defRPr/>
            </a:lvl1pPr>
          </a:lstStyle>
          <a:p>
            <a:pPr>
              <a:defRPr/>
            </a:pPr>
            <a:r>
              <a:rPr lang="en-US"/>
              <a:t>D5S AV-PQS Training Bridge Admin</a:t>
            </a:r>
          </a:p>
        </p:txBody>
      </p:sp>
      <p:sp>
        <p:nvSpPr>
          <p:cNvPr id="6" name="Slide Number Placeholder 5">
            <a:extLst>
              <a:ext uri="{FF2B5EF4-FFF2-40B4-BE49-F238E27FC236}">
                <a16:creationId xmlns:a16="http://schemas.microsoft.com/office/drawing/2014/main" id="{5CD7266B-B112-4997-AAD9-7769FA3DD305}"/>
              </a:ext>
            </a:extLst>
          </p:cNvPr>
          <p:cNvSpPr>
            <a:spLocks noGrp="1"/>
          </p:cNvSpPr>
          <p:nvPr>
            <p:ph type="sldNum" sz="quarter" idx="12"/>
          </p:nvPr>
        </p:nvSpPr>
        <p:spPr/>
        <p:txBody>
          <a:bodyPr/>
          <a:lstStyle>
            <a:lvl1pPr>
              <a:defRPr/>
            </a:lvl1pPr>
          </a:lstStyle>
          <a:p>
            <a:pPr>
              <a:defRPr/>
            </a:pPr>
            <a:fld id="{2556A5F9-4543-4763-A794-047AFE0DD8C7}" type="slidenum">
              <a:rPr lang="en-US" altLang="en-US"/>
              <a:pPr>
                <a:defRPr/>
              </a:pPr>
              <a:t>‹#›</a:t>
            </a:fld>
            <a:endParaRPr lang="en-US" altLang="en-US"/>
          </a:p>
        </p:txBody>
      </p:sp>
    </p:spTree>
    <p:extLst>
      <p:ext uri="{BB962C8B-B14F-4D97-AF65-F5344CB8AC3E}">
        <p14:creationId xmlns:p14="http://schemas.microsoft.com/office/powerpoint/2010/main" val="3644701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D2087B-8D61-42D6-8ECD-C9F62DEC1478}"/>
              </a:ext>
            </a:extLst>
          </p:cNvPr>
          <p:cNvSpPr txBox="1"/>
          <p:nvPr/>
        </p:nvSpPr>
        <p:spPr>
          <a:xfrm>
            <a:off x="5689600" y="4075113"/>
            <a:ext cx="609600" cy="1014412"/>
          </a:xfrm>
          <a:prstGeom prst="rect">
            <a:avLst/>
          </a:prstGeom>
          <a:noFill/>
        </p:spPr>
        <p:txBody>
          <a:bodyPr lIns="0" tIns="0" rIns="0" bIns="0">
            <a:spAutoFit/>
          </a:bodyPr>
          <a:lstStyle/>
          <a:p>
            <a:pPr eaLnBrk="1" hangingPunct="1">
              <a:defRPr/>
            </a:pPr>
            <a:r>
              <a:rPr lang="en-US" sz="6600" dirty="0">
                <a:effectLst>
                  <a:outerShdw blurRad="38100" dist="38100" dir="2700000" algn="tl">
                    <a:srgbClr val="000000">
                      <a:alpha val="43137"/>
                    </a:srgbClr>
                  </a:outerShdw>
                </a:effectLst>
                <a:latin typeface="+mn-lt"/>
                <a:cs typeface="Arial" charset="0"/>
              </a:rPr>
              <a:t>{</a:t>
            </a:r>
          </a:p>
        </p:txBody>
      </p:sp>
      <p:sp>
        <p:nvSpPr>
          <p:cNvPr id="3" name="Text Placeholder 2"/>
          <p:cNvSpPr>
            <a:spLocks noGrp="1"/>
          </p:cNvSpPr>
          <p:nvPr>
            <p:ph type="body" idx="1"/>
          </p:nvPr>
        </p:nvSpPr>
        <p:spPr>
          <a:xfrm>
            <a:off x="6096000" y="4267368"/>
            <a:ext cx="4978400" cy="73152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
        <p:nvSpPr>
          <p:cNvPr id="6" name="Date Placeholder 11">
            <a:extLst>
              <a:ext uri="{FF2B5EF4-FFF2-40B4-BE49-F238E27FC236}">
                <a16:creationId xmlns:a16="http://schemas.microsoft.com/office/drawing/2014/main" id="{84EE5543-56F6-421D-B004-AB81A19E56AD}"/>
              </a:ext>
            </a:extLst>
          </p:cNvPr>
          <p:cNvSpPr>
            <a:spLocks noGrp="1"/>
          </p:cNvSpPr>
          <p:nvPr>
            <p:ph type="dt" sz="half" idx="10"/>
          </p:nvPr>
        </p:nvSpPr>
        <p:spPr/>
        <p:txBody>
          <a:bodyPr/>
          <a:lstStyle>
            <a:lvl1pPr>
              <a:defRPr/>
            </a:lvl1pPr>
          </a:lstStyle>
          <a:p>
            <a:pPr>
              <a:defRPr/>
            </a:pPr>
            <a:endParaRPr lang="en-US"/>
          </a:p>
        </p:txBody>
      </p:sp>
      <p:sp>
        <p:nvSpPr>
          <p:cNvPr id="7" name="Slide Number Placeholder 12">
            <a:extLst>
              <a:ext uri="{FF2B5EF4-FFF2-40B4-BE49-F238E27FC236}">
                <a16:creationId xmlns:a16="http://schemas.microsoft.com/office/drawing/2014/main" id="{7F6C1E69-19F8-41B1-A86E-1CB2143CF46B}"/>
              </a:ext>
            </a:extLst>
          </p:cNvPr>
          <p:cNvSpPr>
            <a:spLocks noGrp="1"/>
          </p:cNvSpPr>
          <p:nvPr>
            <p:ph type="sldNum" sz="quarter" idx="11"/>
          </p:nvPr>
        </p:nvSpPr>
        <p:spPr/>
        <p:txBody>
          <a:bodyPr/>
          <a:lstStyle>
            <a:lvl1pPr>
              <a:defRPr/>
            </a:lvl1pPr>
          </a:lstStyle>
          <a:p>
            <a:pPr>
              <a:defRPr/>
            </a:pPr>
            <a:fld id="{25535F99-CC59-4D83-8414-7956460BDF4B}" type="slidenum">
              <a:rPr lang="en-US" altLang="en-US"/>
              <a:pPr>
                <a:defRPr/>
              </a:pPr>
              <a:t>‹#›</a:t>
            </a:fld>
            <a:endParaRPr lang="en-US" altLang="en-US"/>
          </a:p>
        </p:txBody>
      </p:sp>
      <p:sp>
        <p:nvSpPr>
          <p:cNvPr id="8" name="Footer Placeholder 13">
            <a:extLst>
              <a:ext uri="{FF2B5EF4-FFF2-40B4-BE49-F238E27FC236}">
                <a16:creationId xmlns:a16="http://schemas.microsoft.com/office/drawing/2014/main" id="{90580EB9-AC62-4B3E-B592-ACFAE3EDA44A}"/>
              </a:ext>
            </a:extLst>
          </p:cNvPr>
          <p:cNvSpPr>
            <a:spLocks noGrp="1"/>
          </p:cNvSpPr>
          <p:nvPr>
            <p:ph type="ftr" sz="quarter" idx="12"/>
          </p:nvPr>
        </p:nvSpPr>
        <p:spPr/>
        <p:txBody>
          <a:bodyPr/>
          <a:lstStyle>
            <a:lvl1pPr>
              <a:defRPr/>
            </a:lvl1pPr>
          </a:lstStyle>
          <a:p>
            <a:pPr>
              <a:defRPr/>
            </a:pPr>
            <a:r>
              <a:rPr lang="en-US"/>
              <a:t>D5S AV-PQS Training Bridge Admin</a:t>
            </a:r>
          </a:p>
        </p:txBody>
      </p:sp>
    </p:spTree>
    <p:extLst>
      <p:ext uri="{BB962C8B-B14F-4D97-AF65-F5344CB8AC3E}">
        <p14:creationId xmlns:p14="http://schemas.microsoft.com/office/powerpoint/2010/main" val="2920057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06071127-3A1D-4C09-AFBF-53641BFF4394}"/>
              </a:ext>
            </a:extLst>
          </p:cNvPr>
          <p:cNvSpPr>
            <a:spLocks noGrp="1"/>
          </p:cNvSpPr>
          <p:nvPr>
            <p:ph type="dt" sz="half" idx="15"/>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103DF3B-B351-42AA-AC67-624C5F124319}"/>
              </a:ext>
            </a:extLst>
          </p:cNvPr>
          <p:cNvSpPr>
            <a:spLocks noGrp="1"/>
          </p:cNvSpPr>
          <p:nvPr>
            <p:ph type="ftr" sz="quarter" idx="16"/>
          </p:nvPr>
        </p:nvSpPr>
        <p:spPr/>
        <p:txBody>
          <a:bodyPr/>
          <a:lstStyle>
            <a:lvl1pPr>
              <a:defRPr/>
            </a:lvl1pPr>
          </a:lstStyle>
          <a:p>
            <a:pPr>
              <a:defRPr/>
            </a:pPr>
            <a:r>
              <a:rPr lang="en-US"/>
              <a:t>D5S AV-PQS Training Bridge Admin</a:t>
            </a:r>
          </a:p>
        </p:txBody>
      </p:sp>
      <p:sp>
        <p:nvSpPr>
          <p:cNvPr id="9" name="Slide Number Placeholder 5">
            <a:extLst>
              <a:ext uri="{FF2B5EF4-FFF2-40B4-BE49-F238E27FC236}">
                <a16:creationId xmlns:a16="http://schemas.microsoft.com/office/drawing/2014/main" id="{45DF94CF-F658-4400-91C1-EDCB41DB67EA}"/>
              </a:ext>
            </a:extLst>
          </p:cNvPr>
          <p:cNvSpPr>
            <a:spLocks noGrp="1"/>
          </p:cNvSpPr>
          <p:nvPr>
            <p:ph type="sldNum" sz="quarter" idx="17"/>
          </p:nvPr>
        </p:nvSpPr>
        <p:spPr/>
        <p:txBody>
          <a:bodyPr/>
          <a:lstStyle>
            <a:lvl1pPr>
              <a:defRPr/>
            </a:lvl1pPr>
          </a:lstStyle>
          <a:p>
            <a:pPr>
              <a:defRPr/>
            </a:pPr>
            <a:fld id="{04A31F45-713A-4059-BDC0-56176706F19A}" type="slidenum">
              <a:rPr lang="en-US" altLang="en-US"/>
              <a:pPr>
                <a:defRPr/>
              </a:pPr>
              <a:t>‹#›</a:t>
            </a:fld>
            <a:endParaRPr lang="en-US" altLang="en-US"/>
          </a:p>
        </p:txBody>
      </p:sp>
    </p:spTree>
    <p:extLst>
      <p:ext uri="{BB962C8B-B14F-4D97-AF65-F5344CB8AC3E}">
        <p14:creationId xmlns:p14="http://schemas.microsoft.com/office/powerpoint/2010/main" val="1732104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DF28FD-3BDE-4DC8-AF3C-1652E8D10D38}"/>
              </a:ext>
            </a:extLst>
          </p:cNvPr>
          <p:cNvSpPr txBox="1"/>
          <p:nvPr/>
        </p:nvSpPr>
        <p:spPr>
          <a:xfrm>
            <a:off x="1409700" y="520700"/>
            <a:ext cx="609600" cy="922338"/>
          </a:xfrm>
          <a:prstGeom prst="rect">
            <a:avLst/>
          </a:prstGeom>
          <a:noFill/>
        </p:spPr>
        <p:txBody>
          <a:bodyPr lIns="0" tIns="0" rIns="0" bIns="0">
            <a:spAutoFit/>
          </a:bodyPr>
          <a:lstStyle/>
          <a:p>
            <a:pPr eaLnBrk="1" hangingPunct="1">
              <a:defRPr/>
            </a:pPr>
            <a:r>
              <a:rPr lang="en-US" sz="6000" dirty="0">
                <a:effectLst>
                  <a:outerShdw blurRad="38100" dist="38100" dir="2700000" algn="tl">
                    <a:srgbClr val="000000">
                      <a:alpha val="43137"/>
                    </a:srgbClr>
                  </a:outerShdw>
                </a:effectLst>
                <a:latin typeface="+mn-lt"/>
                <a:cs typeface="Arial" charset="0"/>
              </a:rPr>
              <a:t>{</a:t>
            </a:r>
          </a:p>
        </p:txBody>
      </p:sp>
      <p:sp>
        <p:nvSpPr>
          <p:cNvPr id="8" name="TextBox 7">
            <a:extLst>
              <a:ext uri="{FF2B5EF4-FFF2-40B4-BE49-F238E27FC236}">
                <a16:creationId xmlns:a16="http://schemas.microsoft.com/office/drawing/2014/main" id="{078959E9-A82A-4593-BD9E-7064913B1902}"/>
              </a:ext>
            </a:extLst>
          </p:cNvPr>
          <p:cNvSpPr txBox="1"/>
          <p:nvPr/>
        </p:nvSpPr>
        <p:spPr>
          <a:xfrm>
            <a:off x="6373813" y="520700"/>
            <a:ext cx="609600" cy="922338"/>
          </a:xfrm>
          <a:prstGeom prst="rect">
            <a:avLst/>
          </a:prstGeom>
          <a:noFill/>
        </p:spPr>
        <p:txBody>
          <a:bodyPr lIns="0" tIns="0" rIns="0" bIns="0">
            <a:spAutoFit/>
          </a:bodyPr>
          <a:lstStyle/>
          <a:p>
            <a:pPr eaLnBrk="1" hangingPunct="1">
              <a:defRPr/>
            </a:pPr>
            <a:r>
              <a:rPr lang="en-US" sz="6000" dirty="0">
                <a:effectLst>
                  <a:outerShdw blurRad="38100" dist="38100" dir="2700000" algn="tl">
                    <a:srgbClr val="000000">
                      <a:alpha val="43137"/>
                    </a:srgbClr>
                  </a:outerShdw>
                </a:effectLst>
                <a:latin typeface="+mn-lt"/>
                <a:cs typeface="Arial" charset="0"/>
              </a:rPr>
              <a:t>{</a:t>
            </a:r>
          </a:p>
        </p:txBody>
      </p:sp>
      <p:sp>
        <p:nvSpPr>
          <p:cNvPr id="3" name="Text Placeholder 2"/>
          <p:cNvSpPr>
            <a:spLocks noGrp="1"/>
          </p:cNvSpPr>
          <p:nvPr>
            <p:ph type="body" idx="1"/>
          </p:nvPr>
        </p:nvSpPr>
        <p:spPr>
          <a:xfrm>
            <a:off x="1788160" y="661976"/>
            <a:ext cx="4364736"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05600" y="661976"/>
            <a:ext cx="4364736"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p:txBody>
          <a:bodyPr/>
          <a:lstStyle/>
          <a:p>
            <a:r>
              <a:rPr lang="en-US"/>
              <a:t>Click to edit Master title style</a:t>
            </a:r>
            <a:endParaRPr lang="en-US" dirty="0"/>
          </a:p>
        </p:txBody>
      </p:sp>
      <p:sp>
        <p:nvSpPr>
          <p:cNvPr id="9" name="Date Placeholder 13">
            <a:extLst>
              <a:ext uri="{FF2B5EF4-FFF2-40B4-BE49-F238E27FC236}">
                <a16:creationId xmlns:a16="http://schemas.microsoft.com/office/drawing/2014/main" id="{3B08D711-0695-4E75-96CD-3A7141E22E34}"/>
              </a:ext>
            </a:extLst>
          </p:cNvPr>
          <p:cNvSpPr>
            <a:spLocks noGrp="1"/>
          </p:cNvSpPr>
          <p:nvPr>
            <p:ph type="dt" sz="half" idx="10"/>
          </p:nvPr>
        </p:nvSpPr>
        <p:spPr/>
        <p:txBody>
          <a:bodyPr/>
          <a:lstStyle>
            <a:lvl1pPr>
              <a:defRPr/>
            </a:lvl1pPr>
          </a:lstStyle>
          <a:p>
            <a:pPr>
              <a:defRPr/>
            </a:pPr>
            <a:endParaRPr lang="en-US"/>
          </a:p>
        </p:txBody>
      </p:sp>
      <p:sp>
        <p:nvSpPr>
          <p:cNvPr id="10" name="Slide Number Placeholder 14">
            <a:extLst>
              <a:ext uri="{FF2B5EF4-FFF2-40B4-BE49-F238E27FC236}">
                <a16:creationId xmlns:a16="http://schemas.microsoft.com/office/drawing/2014/main" id="{4D4D631A-06FB-45E3-8A32-2DFD81363AD4}"/>
              </a:ext>
            </a:extLst>
          </p:cNvPr>
          <p:cNvSpPr>
            <a:spLocks noGrp="1"/>
          </p:cNvSpPr>
          <p:nvPr>
            <p:ph type="sldNum" sz="quarter" idx="11"/>
          </p:nvPr>
        </p:nvSpPr>
        <p:spPr/>
        <p:txBody>
          <a:bodyPr/>
          <a:lstStyle>
            <a:lvl1pPr>
              <a:defRPr/>
            </a:lvl1pPr>
          </a:lstStyle>
          <a:p>
            <a:pPr>
              <a:defRPr/>
            </a:pPr>
            <a:fld id="{09826556-6653-48B5-A62A-CE6B6FEB1A53}" type="slidenum">
              <a:rPr lang="en-US" altLang="en-US"/>
              <a:pPr>
                <a:defRPr/>
              </a:pPr>
              <a:t>‹#›</a:t>
            </a:fld>
            <a:endParaRPr lang="en-US" altLang="en-US"/>
          </a:p>
        </p:txBody>
      </p:sp>
      <p:sp>
        <p:nvSpPr>
          <p:cNvPr id="11" name="Footer Placeholder 15">
            <a:extLst>
              <a:ext uri="{FF2B5EF4-FFF2-40B4-BE49-F238E27FC236}">
                <a16:creationId xmlns:a16="http://schemas.microsoft.com/office/drawing/2014/main" id="{8B6EDD94-05AE-472D-86F2-9E553E7497EC}"/>
              </a:ext>
            </a:extLst>
          </p:cNvPr>
          <p:cNvSpPr>
            <a:spLocks noGrp="1"/>
          </p:cNvSpPr>
          <p:nvPr>
            <p:ph type="ftr" sz="quarter" idx="12"/>
          </p:nvPr>
        </p:nvSpPr>
        <p:spPr/>
        <p:txBody>
          <a:bodyPr/>
          <a:lstStyle>
            <a:lvl1pPr>
              <a:defRPr/>
            </a:lvl1pPr>
          </a:lstStyle>
          <a:p>
            <a:pPr>
              <a:defRPr/>
            </a:pPr>
            <a:r>
              <a:rPr lang="en-US"/>
              <a:t>D5S AV-PQS Training Bridge Admin</a:t>
            </a:r>
          </a:p>
        </p:txBody>
      </p:sp>
    </p:spTree>
    <p:extLst>
      <p:ext uri="{BB962C8B-B14F-4D97-AF65-F5344CB8AC3E}">
        <p14:creationId xmlns:p14="http://schemas.microsoft.com/office/powerpoint/2010/main" val="3973849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E7A0944-E7FD-4047-8728-2023D3538F8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CCB1059-8950-4F94-811B-6FA983932F40}"/>
              </a:ext>
            </a:extLst>
          </p:cNvPr>
          <p:cNvSpPr>
            <a:spLocks noGrp="1"/>
          </p:cNvSpPr>
          <p:nvPr>
            <p:ph type="ftr" sz="quarter" idx="11"/>
          </p:nvPr>
        </p:nvSpPr>
        <p:spPr/>
        <p:txBody>
          <a:bodyPr/>
          <a:lstStyle>
            <a:lvl1pPr>
              <a:defRPr/>
            </a:lvl1pPr>
          </a:lstStyle>
          <a:p>
            <a:pPr>
              <a:defRPr/>
            </a:pPr>
            <a:r>
              <a:rPr lang="en-US"/>
              <a:t>D5S AV-PQS Training Bridge Admin</a:t>
            </a:r>
          </a:p>
        </p:txBody>
      </p:sp>
      <p:sp>
        <p:nvSpPr>
          <p:cNvPr id="5" name="Slide Number Placeholder 5">
            <a:extLst>
              <a:ext uri="{FF2B5EF4-FFF2-40B4-BE49-F238E27FC236}">
                <a16:creationId xmlns:a16="http://schemas.microsoft.com/office/drawing/2014/main" id="{8F1C2672-EEB4-44BA-97DE-81214384125D}"/>
              </a:ext>
            </a:extLst>
          </p:cNvPr>
          <p:cNvSpPr>
            <a:spLocks noGrp="1"/>
          </p:cNvSpPr>
          <p:nvPr>
            <p:ph type="sldNum" sz="quarter" idx="12"/>
          </p:nvPr>
        </p:nvSpPr>
        <p:spPr/>
        <p:txBody>
          <a:bodyPr/>
          <a:lstStyle>
            <a:lvl1pPr>
              <a:defRPr/>
            </a:lvl1pPr>
          </a:lstStyle>
          <a:p>
            <a:pPr>
              <a:defRPr/>
            </a:pPr>
            <a:fld id="{837198EB-3F11-4A40-95D7-E57D7D1AEEF4}" type="slidenum">
              <a:rPr lang="en-US" altLang="en-US"/>
              <a:pPr>
                <a:defRPr/>
              </a:pPr>
              <a:t>‹#›</a:t>
            </a:fld>
            <a:endParaRPr lang="en-US" altLang="en-US"/>
          </a:p>
        </p:txBody>
      </p:sp>
    </p:spTree>
    <p:extLst>
      <p:ext uri="{BB962C8B-B14F-4D97-AF65-F5344CB8AC3E}">
        <p14:creationId xmlns:p14="http://schemas.microsoft.com/office/powerpoint/2010/main" val="836675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DC11DB-9D3B-46A2-B294-8F43B264487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3036BFF-7BC5-47F6-ABB1-78A82F6B3DC8}"/>
              </a:ext>
            </a:extLst>
          </p:cNvPr>
          <p:cNvSpPr>
            <a:spLocks noGrp="1"/>
          </p:cNvSpPr>
          <p:nvPr>
            <p:ph type="ftr" sz="quarter" idx="11"/>
          </p:nvPr>
        </p:nvSpPr>
        <p:spPr/>
        <p:txBody>
          <a:bodyPr/>
          <a:lstStyle>
            <a:lvl1pPr>
              <a:defRPr/>
            </a:lvl1pPr>
          </a:lstStyle>
          <a:p>
            <a:pPr>
              <a:defRPr/>
            </a:pPr>
            <a:r>
              <a:rPr lang="en-US"/>
              <a:t>D5S AV-PQS Training Bridge Admin</a:t>
            </a:r>
          </a:p>
        </p:txBody>
      </p:sp>
      <p:sp>
        <p:nvSpPr>
          <p:cNvPr id="4" name="Slide Number Placeholder 5">
            <a:extLst>
              <a:ext uri="{FF2B5EF4-FFF2-40B4-BE49-F238E27FC236}">
                <a16:creationId xmlns:a16="http://schemas.microsoft.com/office/drawing/2014/main" id="{36121ABC-CFC3-4CFE-8A31-D22580288C59}"/>
              </a:ext>
            </a:extLst>
          </p:cNvPr>
          <p:cNvSpPr>
            <a:spLocks noGrp="1"/>
          </p:cNvSpPr>
          <p:nvPr>
            <p:ph type="sldNum" sz="quarter" idx="12"/>
          </p:nvPr>
        </p:nvSpPr>
        <p:spPr/>
        <p:txBody>
          <a:bodyPr/>
          <a:lstStyle>
            <a:lvl1pPr>
              <a:defRPr/>
            </a:lvl1pPr>
          </a:lstStyle>
          <a:p>
            <a:pPr>
              <a:defRPr/>
            </a:pPr>
            <a:fld id="{64150613-6BF3-4CBA-A832-0138F1C07672}" type="slidenum">
              <a:rPr lang="en-US" altLang="en-US"/>
              <a:pPr>
                <a:defRPr/>
              </a:pPr>
              <a:t>‹#›</a:t>
            </a:fld>
            <a:endParaRPr lang="en-US" altLang="en-US"/>
          </a:p>
        </p:txBody>
      </p:sp>
    </p:spTree>
    <p:extLst>
      <p:ext uri="{BB962C8B-B14F-4D97-AF65-F5344CB8AC3E}">
        <p14:creationId xmlns:p14="http://schemas.microsoft.com/office/powerpoint/2010/main" val="1124910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D9CDCF-46CC-46E0-9286-D47CD685DFE9}"/>
              </a:ext>
            </a:extLst>
          </p:cNvPr>
          <p:cNvSpPr txBox="1"/>
          <p:nvPr/>
        </p:nvSpPr>
        <p:spPr>
          <a:xfrm>
            <a:off x="7105650" y="1774825"/>
            <a:ext cx="609600" cy="1230313"/>
          </a:xfrm>
          <a:prstGeom prst="rect">
            <a:avLst/>
          </a:prstGeom>
          <a:noFill/>
        </p:spPr>
        <p:txBody>
          <a:bodyPr lIns="0" tIns="0" rIns="0" bIns="0">
            <a:spAutoFit/>
          </a:bodyPr>
          <a:lstStyle/>
          <a:p>
            <a:pPr eaLnBrk="1" hangingPunct="1">
              <a:defRPr/>
            </a:pPr>
            <a:r>
              <a:rPr lang="en-US" sz="8000" dirty="0">
                <a:effectLst>
                  <a:outerShdw blurRad="38100" dist="38100" dir="2700000" algn="tl">
                    <a:srgbClr val="000000">
                      <a:alpha val="43137"/>
                    </a:srgbClr>
                  </a:outerShdw>
                </a:effectLst>
                <a:latin typeface="+mn-lt"/>
                <a:cs typeface="Arial" charset="0"/>
              </a:rPr>
              <a:t>{</a:t>
            </a:r>
          </a:p>
        </p:txBody>
      </p:sp>
      <p:sp>
        <p:nvSpPr>
          <p:cNvPr id="3" name="Content Placeholder 2"/>
          <p:cNvSpPr>
            <a:spLocks noGrp="1"/>
          </p:cNvSpPr>
          <p:nvPr>
            <p:ph idx="1"/>
          </p:nvPr>
        </p:nvSpPr>
        <p:spPr>
          <a:xfrm>
            <a:off x="1117600" y="685801"/>
            <a:ext cx="5791200" cy="34290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0" y="685801"/>
            <a:ext cx="3454400" cy="3429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Title 17"/>
          <p:cNvSpPr>
            <a:spLocks noGrp="1"/>
          </p:cNvSpPr>
          <p:nvPr>
            <p:ph type="title"/>
          </p:nvPr>
        </p:nvSpPr>
        <p:spPr/>
        <p:txBody>
          <a:bodyPr/>
          <a:lstStyle/>
          <a:p>
            <a:r>
              <a:rPr lang="en-US"/>
              <a:t>Click to edit Master title style</a:t>
            </a:r>
            <a:endParaRPr lang="en-US" dirty="0"/>
          </a:p>
        </p:txBody>
      </p:sp>
      <p:sp>
        <p:nvSpPr>
          <p:cNvPr id="6" name="Date Placeholder 14">
            <a:extLst>
              <a:ext uri="{FF2B5EF4-FFF2-40B4-BE49-F238E27FC236}">
                <a16:creationId xmlns:a16="http://schemas.microsoft.com/office/drawing/2014/main" id="{341DA99E-59EA-4AD9-8953-826AB16BF3C8}"/>
              </a:ext>
            </a:extLst>
          </p:cNvPr>
          <p:cNvSpPr>
            <a:spLocks noGrp="1"/>
          </p:cNvSpPr>
          <p:nvPr>
            <p:ph type="dt" sz="half" idx="10"/>
          </p:nvPr>
        </p:nvSpPr>
        <p:spPr/>
        <p:txBody>
          <a:bodyPr/>
          <a:lstStyle>
            <a:lvl1pPr>
              <a:defRPr/>
            </a:lvl1pPr>
          </a:lstStyle>
          <a:p>
            <a:pPr>
              <a:defRPr/>
            </a:pPr>
            <a:endParaRPr lang="en-US"/>
          </a:p>
        </p:txBody>
      </p:sp>
      <p:sp>
        <p:nvSpPr>
          <p:cNvPr id="7" name="Slide Number Placeholder 15">
            <a:extLst>
              <a:ext uri="{FF2B5EF4-FFF2-40B4-BE49-F238E27FC236}">
                <a16:creationId xmlns:a16="http://schemas.microsoft.com/office/drawing/2014/main" id="{59863343-AA48-4EB0-A105-01437EB5710E}"/>
              </a:ext>
            </a:extLst>
          </p:cNvPr>
          <p:cNvSpPr>
            <a:spLocks noGrp="1"/>
          </p:cNvSpPr>
          <p:nvPr>
            <p:ph type="sldNum" sz="quarter" idx="11"/>
          </p:nvPr>
        </p:nvSpPr>
        <p:spPr/>
        <p:txBody>
          <a:bodyPr/>
          <a:lstStyle>
            <a:lvl1pPr>
              <a:defRPr/>
            </a:lvl1pPr>
          </a:lstStyle>
          <a:p>
            <a:pPr>
              <a:defRPr/>
            </a:pPr>
            <a:fld id="{AFFF6928-05C2-4C29-87C1-0E22CDAB2257}" type="slidenum">
              <a:rPr lang="en-US" altLang="en-US"/>
              <a:pPr>
                <a:defRPr/>
              </a:pPr>
              <a:t>‹#›</a:t>
            </a:fld>
            <a:endParaRPr lang="en-US" altLang="en-US"/>
          </a:p>
        </p:txBody>
      </p:sp>
      <p:sp>
        <p:nvSpPr>
          <p:cNvPr id="8" name="Footer Placeholder 16">
            <a:extLst>
              <a:ext uri="{FF2B5EF4-FFF2-40B4-BE49-F238E27FC236}">
                <a16:creationId xmlns:a16="http://schemas.microsoft.com/office/drawing/2014/main" id="{8CF99B2B-DFDB-42F3-B27C-5DFA48D13A6C}"/>
              </a:ext>
            </a:extLst>
          </p:cNvPr>
          <p:cNvSpPr>
            <a:spLocks noGrp="1"/>
          </p:cNvSpPr>
          <p:nvPr>
            <p:ph type="ftr" sz="quarter" idx="12"/>
          </p:nvPr>
        </p:nvSpPr>
        <p:spPr/>
        <p:txBody>
          <a:bodyPr/>
          <a:lstStyle>
            <a:lvl1pPr>
              <a:defRPr/>
            </a:lvl1pPr>
          </a:lstStyle>
          <a:p>
            <a:pPr>
              <a:defRPr/>
            </a:pPr>
            <a:r>
              <a:rPr lang="en-US"/>
              <a:t>D5S AV-PQS Training Bridge Admin</a:t>
            </a:r>
          </a:p>
        </p:txBody>
      </p:sp>
    </p:spTree>
    <p:extLst>
      <p:ext uri="{BB962C8B-B14F-4D97-AF65-F5344CB8AC3E}">
        <p14:creationId xmlns:p14="http://schemas.microsoft.com/office/powerpoint/2010/main" val="1716732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89BE910B-23A9-40A5-9E64-B3AAD942C1A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498499C-C3B5-4C7B-AEF6-D0740DBD6801}"/>
              </a:ext>
            </a:extLst>
          </p:cNvPr>
          <p:cNvSpPr>
            <a:spLocks noGrp="1"/>
          </p:cNvSpPr>
          <p:nvPr>
            <p:ph type="ftr" sz="quarter" idx="11"/>
          </p:nvPr>
        </p:nvSpPr>
        <p:spPr/>
        <p:txBody>
          <a:bodyPr/>
          <a:lstStyle>
            <a:lvl1pPr>
              <a:defRPr/>
            </a:lvl1pPr>
          </a:lstStyle>
          <a:p>
            <a:pPr>
              <a:defRPr/>
            </a:pPr>
            <a:r>
              <a:rPr lang="en-US"/>
              <a:t>D5S AV-PQS Training Bridge Admin</a:t>
            </a:r>
          </a:p>
        </p:txBody>
      </p:sp>
      <p:sp>
        <p:nvSpPr>
          <p:cNvPr id="6" name="Slide Number Placeholder 5">
            <a:extLst>
              <a:ext uri="{FF2B5EF4-FFF2-40B4-BE49-F238E27FC236}">
                <a16:creationId xmlns:a16="http://schemas.microsoft.com/office/drawing/2014/main" id="{F35C236C-EEBE-4DC9-B1C9-1DE50B6E2432}"/>
              </a:ext>
            </a:extLst>
          </p:cNvPr>
          <p:cNvSpPr>
            <a:spLocks noGrp="1"/>
          </p:cNvSpPr>
          <p:nvPr>
            <p:ph type="sldNum" sz="quarter" idx="12"/>
          </p:nvPr>
        </p:nvSpPr>
        <p:spPr/>
        <p:txBody>
          <a:bodyPr/>
          <a:lstStyle>
            <a:lvl1pPr>
              <a:defRPr/>
            </a:lvl1pPr>
          </a:lstStyle>
          <a:p>
            <a:pPr>
              <a:defRPr/>
            </a:pPr>
            <a:fld id="{CEA9914E-6CC4-4811-895C-F43CB9E8A57A}" type="slidenum">
              <a:rPr lang="en-US" altLang="en-US"/>
              <a:pPr>
                <a:defRPr/>
              </a:pPr>
              <a:t>‹#›</a:t>
            </a:fld>
            <a:endParaRPr lang="en-US" altLang="en-US"/>
          </a:p>
        </p:txBody>
      </p:sp>
    </p:spTree>
    <p:extLst>
      <p:ext uri="{BB962C8B-B14F-4D97-AF65-F5344CB8AC3E}">
        <p14:creationId xmlns:p14="http://schemas.microsoft.com/office/powerpoint/2010/main" val="4058315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FB5382-B740-47F5-9834-0D54D82576ED}"/>
              </a:ext>
            </a:extLst>
          </p:cNvPr>
          <p:cNvSpPr txBox="1"/>
          <p:nvPr/>
        </p:nvSpPr>
        <p:spPr>
          <a:xfrm>
            <a:off x="3246438" y="3332163"/>
            <a:ext cx="609600" cy="922337"/>
          </a:xfrm>
          <a:prstGeom prst="rect">
            <a:avLst/>
          </a:prstGeom>
          <a:noFill/>
        </p:spPr>
        <p:txBody>
          <a:bodyPr lIns="0" tIns="0" rIns="0" bIns="0">
            <a:spAutoFit/>
          </a:bodyPr>
          <a:lstStyle/>
          <a:p>
            <a:pPr eaLnBrk="1" hangingPunct="1">
              <a:defRPr/>
            </a:pPr>
            <a:r>
              <a:rPr lang="en-US" sz="6000" dirty="0">
                <a:effectLst>
                  <a:outerShdw blurRad="38100" dist="38100" dir="2700000" algn="tl">
                    <a:srgbClr val="000000">
                      <a:alpha val="43137"/>
                    </a:srgbClr>
                  </a:outerShdw>
                </a:effectLst>
                <a:latin typeface="+mn-lt"/>
                <a:cs typeface="Arial" charset="0"/>
              </a:rPr>
              <a:t>{</a:t>
            </a:r>
          </a:p>
        </p:txBody>
      </p:sp>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657600" y="3453047"/>
            <a:ext cx="67056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itle 10"/>
          <p:cNvSpPr>
            <a:spLocks noGrp="1"/>
          </p:cNvSpPr>
          <p:nvPr>
            <p:ph type="title"/>
          </p:nvPr>
        </p:nvSpPr>
        <p:spPr/>
        <p:txBody>
          <a:bodyPr/>
          <a:lstStyle/>
          <a:p>
            <a:r>
              <a:rPr lang="en-US"/>
              <a:t>Click to edit Master title style</a:t>
            </a:r>
          </a:p>
        </p:txBody>
      </p:sp>
      <p:sp>
        <p:nvSpPr>
          <p:cNvPr id="6" name="Date Placeholder 12">
            <a:extLst>
              <a:ext uri="{FF2B5EF4-FFF2-40B4-BE49-F238E27FC236}">
                <a16:creationId xmlns:a16="http://schemas.microsoft.com/office/drawing/2014/main" id="{D70D1114-78A4-4B80-B268-3898B1EF3C56}"/>
              </a:ext>
            </a:extLst>
          </p:cNvPr>
          <p:cNvSpPr>
            <a:spLocks noGrp="1"/>
          </p:cNvSpPr>
          <p:nvPr>
            <p:ph type="dt" sz="half" idx="10"/>
          </p:nvPr>
        </p:nvSpPr>
        <p:spPr/>
        <p:txBody>
          <a:bodyPr/>
          <a:lstStyle>
            <a:lvl1pPr>
              <a:defRPr/>
            </a:lvl1pPr>
          </a:lstStyle>
          <a:p>
            <a:pPr>
              <a:defRPr/>
            </a:pPr>
            <a:endParaRPr lang="en-US"/>
          </a:p>
        </p:txBody>
      </p:sp>
      <p:sp>
        <p:nvSpPr>
          <p:cNvPr id="7" name="Slide Number Placeholder 13">
            <a:extLst>
              <a:ext uri="{FF2B5EF4-FFF2-40B4-BE49-F238E27FC236}">
                <a16:creationId xmlns:a16="http://schemas.microsoft.com/office/drawing/2014/main" id="{CD05FD40-DD51-4F34-A789-DDB1637ED317}"/>
              </a:ext>
            </a:extLst>
          </p:cNvPr>
          <p:cNvSpPr>
            <a:spLocks noGrp="1"/>
          </p:cNvSpPr>
          <p:nvPr>
            <p:ph type="sldNum" sz="quarter" idx="11"/>
          </p:nvPr>
        </p:nvSpPr>
        <p:spPr/>
        <p:txBody>
          <a:bodyPr/>
          <a:lstStyle>
            <a:lvl1pPr>
              <a:defRPr/>
            </a:lvl1pPr>
          </a:lstStyle>
          <a:p>
            <a:pPr>
              <a:defRPr/>
            </a:pPr>
            <a:fld id="{62C434D7-4D7F-48D9-A973-1768CA87FB3E}" type="slidenum">
              <a:rPr lang="en-US" altLang="en-US"/>
              <a:pPr>
                <a:defRPr/>
              </a:pPr>
              <a:t>‹#›</a:t>
            </a:fld>
            <a:endParaRPr lang="en-US" altLang="en-US"/>
          </a:p>
        </p:txBody>
      </p:sp>
      <p:sp>
        <p:nvSpPr>
          <p:cNvPr id="8" name="Footer Placeholder 14">
            <a:extLst>
              <a:ext uri="{FF2B5EF4-FFF2-40B4-BE49-F238E27FC236}">
                <a16:creationId xmlns:a16="http://schemas.microsoft.com/office/drawing/2014/main" id="{7F71D54E-6C08-4C65-94E5-3BA929D98565}"/>
              </a:ext>
            </a:extLst>
          </p:cNvPr>
          <p:cNvSpPr>
            <a:spLocks noGrp="1"/>
          </p:cNvSpPr>
          <p:nvPr>
            <p:ph type="ftr" sz="quarter" idx="12"/>
          </p:nvPr>
        </p:nvSpPr>
        <p:spPr/>
        <p:txBody>
          <a:bodyPr/>
          <a:lstStyle>
            <a:lvl1pPr>
              <a:defRPr/>
            </a:lvl1pPr>
          </a:lstStyle>
          <a:p>
            <a:pPr>
              <a:defRPr/>
            </a:pPr>
            <a:r>
              <a:rPr lang="en-US"/>
              <a:t>D5S AV-PQS Training Bridge Admin</a:t>
            </a:r>
          </a:p>
        </p:txBody>
      </p:sp>
    </p:spTree>
    <p:extLst>
      <p:ext uri="{BB962C8B-B14F-4D97-AF65-F5344CB8AC3E}">
        <p14:creationId xmlns:p14="http://schemas.microsoft.com/office/powerpoint/2010/main" val="1113683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4D1A7-0832-4B9E-9FEC-ECE3300455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0DAF7BF-2A9F-49C6-A627-344527EE8FF5}"/>
              </a:ext>
            </a:extLst>
          </p:cNvPr>
          <p:cNvSpPr>
            <a:spLocks noGrp="1"/>
          </p:cNvSpPr>
          <p:nvPr>
            <p:ph type="ftr" sz="quarter" idx="11"/>
          </p:nvPr>
        </p:nvSpPr>
        <p:spPr/>
        <p:txBody>
          <a:bodyPr/>
          <a:lstStyle>
            <a:lvl1pPr>
              <a:defRPr/>
            </a:lvl1pPr>
          </a:lstStyle>
          <a:p>
            <a:pPr>
              <a:defRPr/>
            </a:pPr>
            <a:r>
              <a:rPr lang="en-US"/>
              <a:t>D5S AV-PQS Training Bridge Admin</a:t>
            </a:r>
          </a:p>
        </p:txBody>
      </p:sp>
      <p:sp>
        <p:nvSpPr>
          <p:cNvPr id="6" name="Slide Number Placeholder 5">
            <a:extLst>
              <a:ext uri="{FF2B5EF4-FFF2-40B4-BE49-F238E27FC236}">
                <a16:creationId xmlns:a16="http://schemas.microsoft.com/office/drawing/2014/main" id="{B1CC0E65-E45D-419A-B14A-6E9B10AF1DDF}"/>
              </a:ext>
            </a:extLst>
          </p:cNvPr>
          <p:cNvSpPr>
            <a:spLocks noGrp="1"/>
          </p:cNvSpPr>
          <p:nvPr>
            <p:ph type="sldNum" sz="quarter" idx="12"/>
          </p:nvPr>
        </p:nvSpPr>
        <p:spPr/>
        <p:txBody>
          <a:bodyPr/>
          <a:lstStyle>
            <a:lvl1pPr>
              <a:defRPr/>
            </a:lvl1pPr>
          </a:lstStyle>
          <a:p>
            <a:pPr>
              <a:defRPr/>
            </a:pPr>
            <a:fld id="{9AFFA167-E2FA-445D-862C-631458A12657}" type="slidenum">
              <a:rPr lang="en-US" altLang="en-US"/>
              <a:pPr>
                <a:defRPr/>
              </a:pPr>
              <a:t>‹#›</a:t>
            </a:fld>
            <a:endParaRPr lang="en-US" altLang="en-US"/>
          </a:p>
        </p:txBody>
      </p:sp>
    </p:spTree>
    <p:extLst>
      <p:ext uri="{BB962C8B-B14F-4D97-AF65-F5344CB8AC3E}">
        <p14:creationId xmlns:p14="http://schemas.microsoft.com/office/powerpoint/2010/main" val="2799425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005B1A2-C7B8-4BDC-AF32-D3F045FA737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2D8F653-2ED3-4F23-8A6C-7EA912E5BCE4}"/>
              </a:ext>
            </a:extLst>
          </p:cNvPr>
          <p:cNvSpPr>
            <a:spLocks noGrp="1"/>
          </p:cNvSpPr>
          <p:nvPr>
            <p:ph type="ftr" sz="quarter" idx="11"/>
          </p:nvPr>
        </p:nvSpPr>
        <p:spPr/>
        <p:txBody>
          <a:bodyPr/>
          <a:lstStyle>
            <a:lvl1pPr>
              <a:defRPr/>
            </a:lvl1pPr>
          </a:lstStyle>
          <a:p>
            <a:pPr>
              <a:defRPr/>
            </a:pPr>
            <a:r>
              <a:rPr lang="en-US"/>
              <a:t>D5S AV-PQS Training Bridge Admin</a:t>
            </a:r>
          </a:p>
        </p:txBody>
      </p:sp>
      <p:sp>
        <p:nvSpPr>
          <p:cNvPr id="6" name="Slide Number Placeholder 5">
            <a:extLst>
              <a:ext uri="{FF2B5EF4-FFF2-40B4-BE49-F238E27FC236}">
                <a16:creationId xmlns:a16="http://schemas.microsoft.com/office/drawing/2014/main" id="{EF7E3114-85C8-4241-AAF3-AE1E8AF19829}"/>
              </a:ext>
            </a:extLst>
          </p:cNvPr>
          <p:cNvSpPr>
            <a:spLocks noGrp="1"/>
          </p:cNvSpPr>
          <p:nvPr>
            <p:ph type="sldNum" sz="quarter" idx="12"/>
          </p:nvPr>
        </p:nvSpPr>
        <p:spPr/>
        <p:txBody>
          <a:bodyPr/>
          <a:lstStyle>
            <a:lvl1pPr>
              <a:defRPr/>
            </a:lvl1pPr>
          </a:lstStyle>
          <a:p>
            <a:pPr>
              <a:defRPr/>
            </a:pPr>
            <a:fld id="{460580A3-6B19-409A-8A22-145A8FA84E77}" type="slidenum">
              <a:rPr lang="en-US" altLang="en-US"/>
              <a:pPr>
                <a:defRPr/>
              </a:pPr>
              <a:t>‹#›</a:t>
            </a:fld>
            <a:endParaRPr lang="en-US" altLang="en-US"/>
          </a:p>
        </p:txBody>
      </p:sp>
    </p:spTree>
    <p:extLst>
      <p:ext uri="{BB962C8B-B14F-4D97-AF65-F5344CB8AC3E}">
        <p14:creationId xmlns:p14="http://schemas.microsoft.com/office/powerpoint/2010/main" val="387272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9BA23AD0-1EDB-43A2-B6B7-5D134744401F}"/>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5" name="Rectangle 4">
            <a:extLst>
              <a:ext uri="{FF2B5EF4-FFF2-40B4-BE49-F238E27FC236}">
                <a16:creationId xmlns:a16="http://schemas.microsoft.com/office/drawing/2014/main" id="{DA40FD77-3D45-4040-A25C-917198C6514C}"/>
              </a:ext>
            </a:extLst>
          </p:cNvPr>
          <p:cNvSpPr>
            <a:spLocks noGrp="1" noChangeArrowheads="1"/>
          </p:cNvSpPr>
          <p:nvPr>
            <p:ph type="sldNum" sz="quarter" idx="11"/>
          </p:nvPr>
        </p:nvSpPr>
        <p:spPr>
          <a:ln/>
        </p:spPr>
        <p:txBody>
          <a:bodyPr/>
          <a:lstStyle>
            <a:lvl1pPr>
              <a:defRPr/>
            </a:lvl1pPr>
          </a:lstStyle>
          <a:p>
            <a:pPr>
              <a:defRPr/>
            </a:pPr>
            <a:fld id="{EC46743A-2047-4716-9D9B-9E78D61625FC}" type="slidenum">
              <a:rPr lang="en-US" altLang="en-US"/>
              <a:pPr>
                <a:defRPr/>
              </a:pPr>
              <a:t>‹#›</a:t>
            </a:fld>
            <a:endParaRPr lang="en-US" altLang="en-US"/>
          </a:p>
        </p:txBody>
      </p:sp>
    </p:spTree>
    <p:extLst>
      <p:ext uri="{BB962C8B-B14F-4D97-AF65-F5344CB8AC3E}">
        <p14:creationId xmlns:p14="http://schemas.microsoft.com/office/powerpoint/2010/main" val="1828181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5F38856-C25D-4647-80EB-B7C13387B9D2}"/>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5" name="Rectangle 4">
            <a:extLst>
              <a:ext uri="{FF2B5EF4-FFF2-40B4-BE49-F238E27FC236}">
                <a16:creationId xmlns:a16="http://schemas.microsoft.com/office/drawing/2014/main" id="{053694AF-CDCB-40D3-BAA0-AB30335648DA}"/>
              </a:ext>
            </a:extLst>
          </p:cNvPr>
          <p:cNvSpPr>
            <a:spLocks noGrp="1" noChangeArrowheads="1"/>
          </p:cNvSpPr>
          <p:nvPr>
            <p:ph type="sldNum" sz="quarter" idx="11"/>
          </p:nvPr>
        </p:nvSpPr>
        <p:spPr>
          <a:ln/>
        </p:spPr>
        <p:txBody>
          <a:bodyPr/>
          <a:lstStyle>
            <a:lvl1pPr>
              <a:defRPr/>
            </a:lvl1pPr>
          </a:lstStyle>
          <a:p>
            <a:pPr>
              <a:defRPr/>
            </a:pPr>
            <a:fld id="{56B7C029-B0EA-4DCA-A0D2-2DEC8967E2FF}" type="slidenum">
              <a:rPr lang="en-US" altLang="en-US"/>
              <a:pPr>
                <a:defRPr/>
              </a:pPr>
              <a:t>‹#›</a:t>
            </a:fld>
            <a:endParaRPr lang="en-US" altLang="en-US"/>
          </a:p>
        </p:txBody>
      </p:sp>
    </p:spTree>
    <p:extLst>
      <p:ext uri="{BB962C8B-B14F-4D97-AF65-F5344CB8AC3E}">
        <p14:creationId xmlns:p14="http://schemas.microsoft.com/office/powerpoint/2010/main" val="82758105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C4CF4B48-8DED-4360-BB20-B6D17867144B}"/>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5" name="Rectangle 4">
            <a:extLst>
              <a:ext uri="{FF2B5EF4-FFF2-40B4-BE49-F238E27FC236}">
                <a16:creationId xmlns:a16="http://schemas.microsoft.com/office/drawing/2014/main" id="{F76D5F50-F6DC-437F-853D-5616322E1615}"/>
              </a:ext>
            </a:extLst>
          </p:cNvPr>
          <p:cNvSpPr>
            <a:spLocks noGrp="1" noChangeArrowheads="1"/>
          </p:cNvSpPr>
          <p:nvPr>
            <p:ph type="sldNum" sz="quarter" idx="11"/>
          </p:nvPr>
        </p:nvSpPr>
        <p:spPr>
          <a:ln/>
        </p:spPr>
        <p:txBody>
          <a:bodyPr/>
          <a:lstStyle>
            <a:lvl1pPr>
              <a:defRPr/>
            </a:lvl1pPr>
          </a:lstStyle>
          <a:p>
            <a:pPr>
              <a:defRPr/>
            </a:pPr>
            <a:fld id="{4B4605B8-CAD8-48A4-BFE3-A0CE5E54D287}" type="slidenum">
              <a:rPr lang="en-US" altLang="en-US"/>
              <a:pPr>
                <a:defRPr/>
              </a:pPr>
              <a:t>‹#›</a:t>
            </a:fld>
            <a:endParaRPr lang="en-US" altLang="en-US"/>
          </a:p>
        </p:txBody>
      </p:sp>
    </p:spTree>
    <p:extLst>
      <p:ext uri="{BB962C8B-B14F-4D97-AF65-F5344CB8AC3E}">
        <p14:creationId xmlns:p14="http://schemas.microsoft.com/office/powerpoint/2010/main" val="34289911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91AAE61E-4861-4849-AB81-667E7DC4E0B1}"/>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6" name="Rectangle 4">
            <a:extLst>
              <a:ext uri="{FF2B5EF4-FFF2-40B4-BE49-F238E27FC236}">
                <a16:creationId xmlns:a16="http://schemas.microsoft.com/office/drawing/2014/main" id="{6CE7A70E-859B-4F9D-A8D6-1A4BFE70D422}"/>
              </a:ext>
            </a:extLst>
          </p:cNvPr>
          <p:cNvSpPr>
            <a:spLocks noGrp="1" noChangeArrowheads="1"/>
          </p:cNvSpPr>
          <p:nvPr>
            <p:ph type="sldNum" sz="quarter" idx="11"/>
          </p:nvPr>
        </p:nvSpPr>
        <p:spPr>
          <a:ln/>
        </p:spPr>
        <p:txBody>
          <a:bodyPr/>
          <a:lstStyle>
            <a:lvl1pPr>
              <a:defRPr/>
            </a:lvl1pPr>
          </a:lstStyle>
          <a:p>
            <a:pPr>
              <a:defRPr/>
            </a:pPr>
            <a:fld id="{9695974B-F7E8-4A1F-B07B-E849AEF727D4}" type="slidenum">
              <a:rPr lang="en-US" altLang="en-US"/>
              <a:pPr>
                <a:defRPr/>
              </a:pPr>
              <a:t>‹#›</a:t>
            </a:fld>
            <a:endParaRPr lang="en-US" altLang="en-US"/>
          </a:p>
        </p:txBody>
      </p:sp>
    </p:spTree>
    <p:extLst>
      <p:ext uri="{BB962C8B-B14F-4D97-AF65-F5344CB8AC3E}">
        <p14:creationId xmlns:p14="http://schemas.microsoft.com/office/powerpoint/2010/main" val="190169376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F39CD172-5C1C-467D-9AA4-6583231141DF}"/>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8" name="Rectangle 4">
            <a:extLst>
              <a:ext uri="{FF2B5EF4-FFF2-40B4-BE49-F238E27FC236}">
                <a16:creationId xmlns:a16="http://schemas.microsoft.com/office/drawing/2014/main" id="{3B561976-2116-4E56-BEED-4DDEFA904549}"/>
              </a:ext>
            </a:extLst>
          </p:cNvPr>
          <p:cNvSpPr>
            <a:spLocks noGrp="1" noChangeArrowheads="1"/>
          </p:cNvSpPr>
          <p:nvPr>
            <p:ph type="sldNum" sz="quarter" idx="11"/>
          </p:nvPr>
        </p:nvSpPr>
        <p:spPr>
          <a:ln/>
        </p:spPr>
        <p:txBody>
          <a:bodyPr/>
          <a:lstStyle>
            <a:lvl1pPr>
              <a:defRPr/>
            </a:lvl1pPr>
          </a:lstStyle>
          <a:p>
            <a:pPr>
              <a:defRPr/>
            </a:pPr>
            <a:fld id="{BE4A4E69-6DDD-4236-9731-4D24B1AE8629}" type="slidenum">
              <a:rPr lang="en-US" altLang="en-US"/>
              <a:pPr>
                <a:defRPr/>
              </a:pPr>
              <a:t>‹#›</a:t>
            </a:fld>
            <a:endParaRPr lang="en-US" altLang="en-US"/>
          </a:p>
        </p:txBody>
      </p:sp>
    </p:spTree>
    <p:extLst>
      <p:ext uri="{BB962C8B-B14F-4D97-AF65-F5344CB8AC3E}">
        <p14:creationId xmlns:p14="http://schemas.microsoft.com/office/powerpoint/2010/main" val="46154555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3">
            <a:extLst>
              <a:ext uri="{FF2B5EF4-FFF2-40B4-BE49-F238E27FC236}">
                <a16:creationId xmlns:a16="http://schemas.microsoft.com/office/drawing/2014/main" id="{BCE0E300-8567-4BA1-AF99-A3CF5CFF6DFC}"/>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4" name="Rectangle 4">
            <a:extLst>
              <a:ext uri="{FF2B5EF4-FFF2-40B4-BE49-F238E27FC236}">
                <a16:creationId xmlns:a16="http://schemas.microsoft.com/office/drawing/2014/main" id="{81DA6030-3AC7-4ABF-9AEE-41EEE9B70299}"/>
              </a:ext>
            </a:extLst>
          </p:cNvPr>
          <p:cNvSpPr>
            <a:spLocks noGrp="1" noChangeArrowheads="1"/>
          </p:cNvSpPr>
          <p:nvPr>
            <p:ph type="sldNum" sz="quarter" idx="11"/>
          </p:nvPr>
        </p:nvSpPr>
        <p:spPr>
          <a:ln/>
        </p:spPr>
        <p:txBody>
          <a:bodyPr/>
          <a:lstStyle>
            <a:lvl1pPr>
              <a:defRPr/>
            </a:lvl1pPr>
          </a:lstStyle>
          <a:p>
            <a:pPr>
              <a:defRPr/>
            </a:pPr>
            <a:fld id="{DDEF43A3-29C1-49BC-BAA2-6D6F4CBBC6FC}" type="slidenum">
              <a:rPr lang="en-US" altLang="en-US"/>
              <a:pPr>
                <a:defRPr/>
              </a:pPr>
              <a:t>‹#›</a:t>
            </a:fld>
            <a:endParaRPr lang="en-US" altLang="en-US"/>
          </a:p>
        </p:txBody>
      </p:sp>
    </p:spTree>
    <p:extLst>
      <p:ext uri="{BB962C8B-B14F-4D97-AF65-F5344CB8AC3E}">
        <p14:creationId xmlns:p14="http://schemas.microsoft.com/office/powerpoint/2010/main" val="367024272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2463337-E998-4BCA-B888-0A2C5E37A041}"/>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3" name="Rectangle 4">
            <a:extLst>
              <a:ext uri="{FF2B5EF4-FFF2-40B4-BE49-F238E27FC236}">
                <a16:creationId xmlns:a16="http://schemas.microsoft.com/office/drawing/2014/main" id="{C8B61B6E-A816-4664-8AD4-53C1E4E74806}"/>
              </a:ext>
            </a:extLst>
          </p:cNvPr>
          <p:cNvSpPr>
            <a:spLocks noGrp="1" noChangeArrowheads="1"/>
          </p:cNvSpPr>
          <p:nvPr>
            <p:ph type="sldNum" sz="quarter" idx="11"/>
          </p:nvPr>
        </p:nvSpPr>
        <p:spPr>
          <a:ln/>
        </p:spPr>
        <p:txBody>
          <a:bodyPr/>
          <a:lstStyle>
            <a:lvl1pPr>
              <a:defRPr/>
            </a:lvl1pPr>
          </a:lstStyle>
          <a:p>
            <a:pPr>
              <a:defRPr/>
            </a:pPr>
            <a:fld id="{F836107E-3970-4C22-B7EB-C50C4DF2B221}" type="slidenum">
              <a:rPr lang="en-US" altLang="en-US"/>
              <a:pPr>
                <a:defRPr/>
              </a:pPr>
              <a:t>‹#›</a:t>
            </a:fld>
            <a:endParaRPr lang="en-US" altLang="en-US"/>
          </a:p>
        </p:txBody>
      </p:sp>
    </p:spTree>
    <p:extLst>
      <p:ext uri="{BB962C8B-B14F-4D97-AF65-F5344CB8AC3E}">
        <p14:creationId xmlns:p14="http://schemas.microsoft.com/office/powerpoint/2010/main" val="46480481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C27E12-343B-470D-BBEC-4610445A4FED}"/>
              </a:ext>
            </a:extLst>
          </p:cNvPr>
          <p:cNvSpPr txBox="1"/>
          <p:nvPr/>
        </p:nvSpPr>
        <p:spPr>
          <a:xfrm>
            <a:off x="5689600" y="4075113"/>
            <a:ext cx="609600" cy="1014412"/>
          </a:xfrm>
          <a:prstGeom prst="rect">
            <a:avLst/>
          </a:prstGeom>
          <a:noFill/>
        </p:spPr>
        <p:txBody>
          <a:bodyPr lIns="0" tIns="0" rIns="0" bIns="0">
            <a:spAutoFit/>
          </a:bodyPr>
          <a:lstStyle/>
          <a:p>
            <a:pPr eaLnBrk="1" hangingPunct="1">
              <a:defRPr/>
            </a:pPr>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6096000" y="4267368"/>
            <a:ext cx="4978400" cy="73152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
        <p:nvSpPr>
          <p:cNvPr id="6" name="Date Placeholder 11">
            <a:extLst>
              <a:ext uri="{FF2B5EF4-FFF2-40B4-BE49-F238E27FC236}">
                <a16:creationId xmlns:a16="http://schemas.microsoft.com/office/drawing/2014/main" id="{81858E5F-DB47-46C1-A9BB-7F76468AFA36}"/>
              </a:ext>
            </a:extLst>
          </p:cNvPr>
          <p:cNvSpPr>
            <a:spLocks noGrp="1"/>
          </p:cNvSpPr>
          <p:nvPr>
            <p:ph type="dt" sz="half" idx="10"/>
          </p:nvPr>
        </p:nvSpPr>
        <p:spPr/>
        <p:txBody>
          <a:bodyPr/>
          <a:lstStyle>
            <a:lvl1pPr>
              <a:defRPr/>
            </a:lvl1pPr>
          </a:lstStyle>
          <a:p>
            <a:pPr>
              <a:defRPr/>
            </a:pPr>
            <a:endParaRPr lang="en-US"/>
          </a:p>
        </p:txBody>
      </p:sp>
      <p:sp>
        <p:nvSpPr>
          <p:cNvPr id="7" name="Slide Number Placeholder 12">
            <a:extLst>
              <a:ext uri="{FF2B5EF4-FFF2-40B4-BE49-F238E27FC236}">
                <a16:creationId xmlns:a16="http://schemas.microsoft.com/office/drawing/2014/main" id="{94469889-886C-462C-9D8A-5BD0298F3F37}"/>
              </a:ext>
            </a:extLst>
          </p:cNvPr>
          <p:cNvSpPr>
            <a:spLocks noGrp="1"/>
          </p:cNvSpPr>
          <p:nvPr>
            <p:ph type="sldNum" sz="quarter" idx="11"/>
          </p:nvPr>
        </p:nvSpPr>
        <p:spPr/>
        <p:txBody>
          <a:bodyPr/>
          <a:lstStyle>
            <a:lvl1pPr>
              <a:defRPr/>
            </a:lvl1pPr>
          </a:lstStyle>
          <a:p>
            <a:pPr>
              <a:defRPr/>
            </a:pPr>
            <a:fld id="{4D0840C3-00EA-4957-8DF9-DA9BAA07FBAC}" type="slidenum">
              <a:rPr lang="en-US" altLang="en-US"/>
              <a:pPr>
                <a:defRPr/>
              </a:pPr>
              <a:t>‹#›</a:t>
            </a:fld>
            <a:endParaRPr lang="en-US" altLang="en-US"/>
          </a:p>
        </p:txBody>
      </p:sp>
      <p:sp>
        <p:nvSpPr>
          <p:cNvPr id="8" name="Footer Placeholder 13">
            <a:extLst>
              <a:ext uri="{FF2B5EF4-FFF2-40B4-BE49-F238E27FC236}">
                <a16:creationId xmlns:a16="http://schemas.microsoft.com/office/drawing/2014/main" id="{F8FB1542-6C2E-4D81-8EBC-0BE69D00FC5C}"/>
              </a:ext>
            </a:extLst>
          </p:cNvPr>
          <p:cNvSpPr>
            <a:spLocks noGrp="1"/>
          </p:cNvSpPr>
          <p:nvPr>
            <p:ph type="ftr" sz="quarter" idx="12"/>
          </p:nvPr>
        </p:nvSpPr>
        <p:spPr/>
        <p:txBody>
          <a:bodyPr/>
          <a:lstStyle>
            <a:lvl1pPr>
              <a:defRPr/>
            </a:lvl1pPr>
          </a:lstStyle>
          <a:p>
            <a:pPr>
              <a:defRPr/>
            </a:pPr>
            <a:r>
              <a:rPr lang="en-US"/>
              <a:t>D5S AV-PQS Training Bridge Admin</a:t>
            </a:r>
          </a:p>
        </p:txBody>
      </p:sp>
    </p:spTree>
    <p:extLst>
      <p:ext uri="{BB962C8B-B14F-4D97-AF65-F5344CB8AC3E}">
        <p14:creationId xmlns:p14="http://schemas.microsoft.com/office/powerpoint/2010/main" val="1463839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23312890-068A-4CF1-B251-06C2CEE5596E}"/>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6" name="Rectangle 4">
            <a:extLst>
              <a:ext uri="{FF2B5EF4-FFF2-40B4-BE49-F238E27FC236}">
                <a16:creationId xmlns:a16="http://schemas.microsoft.com/office/drawing/2014/main" id="{40AF2F4D-CA82-426E-8E27-D38801E4AEF4}"/>
              </a:ext>
            </a:extLst>
          </p:cNvPr>
          <p:cNvSpPr>
            <a:spLocks noGrp="1" noChangeArrowheads="1"/>
          </p:cNvSpPr>
          <p:nvPr>
            <p:ph type="sldNum" sz="quarter" idx="11"/>
          </p:nvPr>
        </p:nvSpPr>
        <p:spPr>
          <a:ln/>
        </p:spPr>
        <p:txBody>
          <a:bodyPr/>
          <a:lstStyle>
            <a:lvl1pPr>
              <a:defRPr/>
            </a:lvl1pPr>
          </a:lstStyle>
          <a:p>
            <a:pPr>
              <a:defRPr/>
            </a:pPr>
            <a:fld id="{0DFA526E-B503-42D6-9A5B-8B5383F87001}" type="slidenum">
              <a:rPr lang="en-US" altLang="en-US"/>
              <a:pPr>
                <a:defRPr/>
              </a:pPr>
              <a:t>‹#›</a:t>
            </a:fld>
            <a:endParaRPr lang="en-US" altLang="en-US"/>
          </a:p>
        </p:txBody>
      </p:sp>
    </p:spTree>
    <p:extLst>
      <p:ext uri="{BB962C8B-B14F-4D97-AF65-F5344CB8AC3E}">
        <p14:creationId xmlns:p14="http://schemas.microsoft.com/office/powerpoint/2010/main" val="50792683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6CC9EE13-2880-4574-B27B-3179A10AB370}"/>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6" name="Rectangle 4">
            <a:extLst>
              <a:ext uri="{FF2B5EF4-FFF2-40B4-BE49-F238E27FC236}">
                <a16:creationId xmlns:a16="http://schemas.microsoft.com/office/drawing/2014/main" id="{1A8C6A48-4DD3-4B04-A2DA-CB1534CB83E9}"/>
              </a:ext>
            </a:extLst>
          </p:cNvPr>
          <p:cNvSpPr>
            <a:spLocks noGrp="1" noChangeArrowheads="1"/>
          </p:cNvSpPr>
          <p:nvPr>
            <p:ph type="sldNum" sz="quarter" idx="11"/>
          </p:nvPr>
        </p:nvSpPr>
        <p:spPr>
          <a:ln/>
        </p:spPr>
        <p:txBody>
          <a:bodyPr/>
          <a:lstStyle>
            <a:lvl1pPr>
              <a:defRPr/>
            </a:lvl1pPr>
          </a:lstStyle>
          <a:p>
            <a:pPr>
              <a:defRPr/>
            </a:pPr>
            <a:fld id="{DA25E1C8-6517-45B7-820B-C462772F39FF}" type="slidenum">
              <a:rPr lang="en-US" altLang="en-US"/>
              <a:pPr>
                <a:defRPr/>
              </a:pPr>
              <a:t>‹#›</a:t>
            </a:fld>
            <a:endParaRPr lang="en-US" altLang="en-US"/>
          </a:p>
        </p:txBody>
      </p:sp>
    </p:spTree>
    <p:extLst>
      <p:ext uri="{BB962C8B-B14F-4D97-AF65-F5344CB8AC3E}">
        <p14:creationId xmlns:p14="http://schemas.microsoft.com/office/powerpoint/2010/main" val="97185086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C06D156-ED00-4C9B-994F-EDE7BA141F37}"/>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5" name="Rectangle 4">
            <a:extLst>
              <a:ext uri="{FF2B5EF4-FFF2-40B4-BE49-F238E27FC236}">
                <a16:creationId xmlns:a16="http://schemas.microsoft.com/office/drawing/2014/main" id="{4E2FBA9A-EF61-48D1-A504-87B3094CAC4A}"/>
              </a:ext>
            </a:extLst>
          </p:cNvPr>
          <p:cNvSpPr>
            <a:spLocks noGrp="1" noChangeArrowheads="1"/>
          </p:cNvSpPr>
          <p:nvPr>
            <p:ph type="sldNum" sz="quarter" idx="11"/>
          </p:nvPr>
        </p:nvSpPr>
        <p:spPr>
          <a:ln/>
        </p:spPr>
        <p:txBody>
          <a:bodyPr/>
          <a:lstStyle>
            <a:lvl1pPr>
              <a:defRPr/>
            </a:lvl1pPr>
          </a:lstStyle>
          <a:p>
            <a:pPr>
              <a:defRPr/>
            </a:pPr>
            <a:fld id="{BF5CEA2E-49D8-4810-8148-BF163504AD92}" type="slidenum">
              <a:rPr lang="en-US" altLang="en-US"/>
              <a:pPr>
                <a:defRPr/>
              </a:pPr>
              <a:t>‹#›</a:t>
            </a:fld>
            <a:endParaRPr lang="en-US" altLang="en-US"/>
          </a:p>
        </p:txBody>
      </p:sp>
    </p:spTree>
    <p:extLst>
      <p:ext uri="{BB962C8B-B14F-4D97-AF65-F5344CB8AC3E}">
        <p14:creationId xmlns:p14="http://schemas.microsoft.com/office/powerpoint/2010/main" val="84943291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7A14F46-B2EF-45B5-9662-5BE48BDD0551}"/>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5" name="Rectangle 4">
            <a:extLst>
              <a:ext uri="{FF2B5EF4-FFF2-40B4-BE49-F238E27FC236}">
                <a16:creationId xmlns:a16="http://schemas.microsoft.com/office/drawing/2014/main" id="{DEBF4C89-83B6-482A-A1DF-1435B01D2C5A}"/>
              </a:ext>
            </a:extLst>
          </p:cNvPr>
          <p:cNvSpPr>
            <a:spLocks noGrp="1" noChangeArrowheads="1"/>
          </p:cNvSpPr>
          <p:nvPr>
            <p:ph type="sldNum" sz="quarter" idx="11"/>
          </p:nvPr>
        </p:nvSpPr>
        <p:spPr>
          <a:ln/>
        </p:spPr>
        <p:txBody>
          <a:bodyPr/>
          <a:lstStyle>
            <a:lvl1pPr>
              <a:defRPr/>
            </a:lvl1pPr>
          </a:lstStyle>
          <a:p>
            <a:pPr>
              <a:defRPr/>
            </a:pPr>
            <a:fld id="{F99E4E25-3934-4A25-9ACB-5DEA3887DBFC}" type="slidenum">
              <a:rPr lang="en-US" altLang="en-US"/>
              <a:pPr>
                <a:defRPr/>
              </a:pPr>
              <a:t>‹#›</a:t>
            </a:fld>
            <a:endParaRPr lang="en-US" altLang="en-US"/>
          </a:p>
        </p:txBody>
      </p:sp>
    </p:spTree>
    <p:extLst>
      <p:ext uri="{BB962C8B-B14F-4D97-AF65-F5344CB8AC3E}">
        <p14:creationId xmlns:p14="http://schemas.microsoft.com/office/powerpoint/2010/main" val="51675996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3">
            <a:extLst>
              <a:ext uri="{FF2B5EF4-FFF2-40B4-BE49-F238E27FC236}">
                <a16:creationId xmlns:a16="http://schemas.microsoft.com/office/drawing/2014/main" id="{2CE97914-AC1C-4367-A7A6-2CD5F876BCE4}"/>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6" name="Rectangle 4">
            <a:extLst>
              <a:ext uri="{FF2B5EF4-FFF2-40B4-BE49-F238E27FC236}">
                <a16:creationId xmlns:a16="http://schemas.microsoft.com/office/drawing/2014/main" id="{01E500AD-E25C-4294-A73D-E0EF511AB716}"/>
              </a:ext>
            </a:extLst>
          </p:cNvPr>
          <p:cNvSpPr>
            <a:spLocks noGrp="1" noChangeArrowheads="1"/>
          </p:cNvSpPr>
          <p:nvPr>
            <p:ph type="sldNum" sz="quarter" idx="11"/>
          </p:nvPr>
        </p:nvSpPr>
        <p:spPr>
          <a:ln/>
        </p:spPr>
        <p:txBody>
          <a:bodyPr/>
          <a:lstStyle>
            <a:lvl1pPr>
              <a:defRPr/>
            </a:lvl1pPr>
          </a:lstStyle>
          <a:p>
            <a:pPr>
              <a:defRPr/>
            </a:pPr>
            <a:fld id="{D36C2EE3-AE3A-47FF-A02E-D55EB4E83E5F}" type="slidenum">
              <a:rPr lang="en-US" altLang="en-US"/>
              <a:pPr>
                <a:defRPr/>
              </a:pPr>
              <a:t>‹#›</a:t>
            </a:fld>
            <a:endParaRPr lang="en-US" altLang="en-US"/>
          </a:p>
        </p:txBody>
      </p:sp>
    </p:spTree>
    <p:extLst>
      <p:ext uri="{BB962C8B-B14F-4D97-AF65-F5344CB8AC3E}">
        <p14:creationId xmlns:p14="http://schemas.microsoft.com/office/powerpoint/2010/main" val="230350747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3">
            <a:extLst>
              <a:ext uri="{FF2B5EF4-FFF2-40B4-BE49-F238E27FC236}">
                <a16:creationId xmlns:a16="http://schemas.microsoft.com/office/drawing/2014/main" id="{3D52EF02-6271-404B-8D4B-A59D73DBE4F3}"/>
              </a:ext>
            </a:extLst>
          </p:cNvPr>
          <p:cNvSpPr>
            <a:spLocks noGrp="1" noChangeArrowheads="1"/>
          </p:cNvSpPr>
          <p:nvPr>
            <p:ph type="ftr" sz="quarter" idx="10"/>
          </p:nvPr>
        </p:nvSpPr>
        <p:spPr>
          <a:ln/>
        </p:spPr>
        <p:txBody>
          <a:bodyPr/>
          <a:lstStyle>
            <a:lvl1pPr>
              <a:defRPr/>
            </a:lvl1pPr>
          </a:lstStyle>
          <a:p>
            <a:pPr>
              <a:defRPr/>
            </a:pPr>
            <a:r>
              <a:rPr lang="en-US" altLang="en-US"/>
              <a:t>D5S AV-PQS Training Bridge Admin</a:t>
            </a:r>
          </a:p>
        </p:txBody>
      </p:sp>
      <p:sp>
        <p:nvSpPr>
          <p:cNvPr id="5" name="Rectangle 4">
            <a:extLst>
              <a:ext uri="{FF2B5EF4-FFF2-40B4-BE49-F238E27FC236}">
                <a16:creationId xmlns:a16="http://schemas.microsoft.com/office/drawing/2014/main" id="{A5B0A3F3-27F1-40D4-9835-612DC4809658}"/>
              </a:ext>
            </a:extLst>
          </p:cNvPr>
          <p:cNvSpPr>
            <a:spLocks noGrp="1" noChangeArrowheads="1"/>
          </p:cNvSpPr>
          <p:nvPr>
            <p:ph type="sldNum" sz="quarter" idx="11"/>
          </p:nvPr>
        </p:nvSpPr>
        <p:spPr>
          <a:ln/>
        </p:spPr>
        <p:txBody>
          <a:bodyPr/>
          <a:lstStyle>
            <a:lvl1pPr>
              <a:defRPr/>
            </a:lvl1pPr>
          </a:lstStyle>
          <a:p>
            <a:pPr>
              <a:defRPr/>
            </a:pPr>
            <a:fld id="{806B2610-D886-4795-85AE-A947362CAB66}" type="slidenum">
              <a:rPr lang="en-US" altLang="en-US"/>
              <a:pPr>
                <a:defRPr/>
              </a:pPr>
              <a:t>‹#›</a:t>
            </a:fld>
            <a:endParaRPr lang="en-US" altLang="en-US"/>
          </a:p>
        </p:txBody>
      </p:sp>
    </p:spTree>
    <p:extLst>
      <p:ext uri="{BB962C8B-B14F-4D97-AF65-F5344CB8AC3E}">
        <p14:creationId xmlns:p14="http://schemas.microsoft.com/office/powerpoint/2010/main" val="33191706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541EC45-3ABA-4F77-A219-B70FB7B7093C}"/>
              </a:ext>
            </a:extLst>
          </p:cNvPr>
          <p:cNvSpPr>
            <a:spLocks noGrp="1"/>
          </p:cNvSpPr>
          <p:nvPr>
            <p:ph type="dt" sz="half" idx="15"/>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584A2B3-1545-4A5D-8ACC-92E8FBFAB5FD}"/>
              </a:ext>
            </a:extLst>
          </p:cNvPr>
          <p:cNvSpPr>
            <a:spLocks noGrp="1"/>
          </p:cNvSpPr>
          <p:nvPr>
            <p:ph type="ftr" sz="quarter" idx="16"/>
          </p:nvPr>
        </p:nvSpPr>
        <p:spPr/>
        <p:txBody>
          <a:bodyPr/>
          <a:lstStyle>
            <a:lvl1pPr>
              <a:defRPr/>
            </a:lvl1pPr>
          </a:lstStyle>
          <a:p>
            <a:pPr>
              <a:defRPr/>
            </a:pPr>
            <a:r>
              <a:rPr lang="en-US"/>
              <a:t>D5S AV-PQS Training Bridge Admin</a:t>
            </a:r>
          </a:p>
        </p:txBody>
      </p:sp>
      <p:sp>
        <p:nvSpPr>
          <p:cNvPr id="9" name="Slide Number Placeholder 5">
            <a:extLst>
              <a:ext uri="{FF2B5EF4-FFF2-40B4-BE49-F238E27FC236}">
                <a16:creationId xmlns:a16="http://schemas.microsoft.com/office/drawing/2014/main" id="{797D2D6B-F8C7-438A-8761-1D269A4FAD75}"/>
              </a:ext>
            </a:extLst>
          </p:cNvPr>
          <p:cNvSpPr>
            <a:spLocks noGrp="1"/>
          </p:cNvSpPr>
          <p:nvPr>
            <p:ph type="sldNum" sz="quarter" idx="17"/>
          </p:nvPr>
        </p:nvSpPr>
        <p:spPr/>
        <p:txBody>
          <a:bodyPr/>
          <a:lstStyle>
            <a:lvl1pPr>
              <a:defRPr/>
            </a:lvl1pPr>
          </a:lstStyle>
          <a:p>
            <a:pPr>
              <a:defRPr/>
            </a:pPr>
            <a:fld id="{344BB08E-6747-43C1-BE58-E69E3F2798D8}" type="slidenum">
              <a:rPr lang="en-US" altLang="en-US"/>
              <a:pPr>
                <a:defRPr/>
              </a:pPr>
              <a:t>‹#›</a:t>
            </a:fld>
            <a:endParaRPr lang="en-US" altLang="en-US"/>
          </a:p>
        </p:txBody>
      </p:sp>
    </p:spTree>
    <p:extLst>
      <p:ext uri="{BB962C8B-B14F-4D97-AF65-F5344CB8AC3E}">
        <p14:creationId xmlns:p14="http://schemas.microsoft.com/office/powerpoint/2010/main" val="305702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49B1F0-FD13-4166-A4D5-2776C502757A}"/>
              </a:ext>
            </a:extLst>
          </p:cNvPr>
          <p:cNvSpPr txBox="1"/>
          <p:nvPr/>
        </p:nvSpPr>
        <p:spPr>
          <a:xfrm>
            <a:off x="1409700" y="520700"/>
            <a:ext cx="609600" cy="922338"/>
          </a:xfrm>
          <a:prstGeom prst="rect">
            <a:avLst/>
          </a:prstGeom>
          <a:noFill/>
        </p:spPr>
        <p:txBody>
          <a:bodyPr lIns="0" tIns="0" rIns="0" bIns="0">
            <a:spAutoFit/>
          </a:bodyPr>
          <a:lstStyle/>
          <a:p>
            <a:pPr eaLnBrk="1" hangingPunct="1">
              <a:defRPr/>
            </a:pPr>
            <a:r>
              <a:rPr lang="en-US" sz="6000" dirty="0">
                <a:effectLst>
                  <a:outerShdw blurRad="38100" dist="38100" dir="2700000" algn="tl">
                    <a:srgbClr val="000000">
                      <a:alpha val="43137"/>
                    </a:srgbClr>
                  </a:outerShdw>
                </a:effectLst>
                <a:latin typeface="+mn-lt"/>
              </a:rPr>
              <a:t>{</a:t>
            </a:r>
          </a:p>
        </p:txBody>
      </p:sp>
      <p:sp>
        <p:nvSpPr>
          <p:cNvPr id="8" name="TextBox 7">
            <a:extLst>
              <a:ext uri="{FF2B5EF4-FFF2-40B4-BE49-F238E27FC236}">
                <a16:creationId xmlns:a16="http://schemas.microsoft.com/office/drawing/2014/main" id="{B1DA2FB9-A53F-4A59-9321-CFB238C8AC01}"/>
              </a:ext>
            </a:extLst>
          </p:cNvPr>
          <p:cNvSpPr txBox="1"/>
          <p:nvPr/>
        </p:nvSpPr>
        <p:spPr>
          <a:xfrm>
            <a:off x="6373813" y="520700"/>
            <a:ext cx="609600" cy="922338"/>
          </a:xfrm>
          <a:prstGeom prst="rect">
            <a:avLst/>
          </a:prstGeom>
          <a:noFill/>
        </p:spPr>
        <p:txBody>
          <a:bodyPr lIns="0" tIns="0" rIns="0" bIns="0">
            <a:spAutoFit/>
          </a:bodyPr>
          <a:lstStyle/>
          <a:p>
            <a:pPr eaLnBrk="1" hangingPunct="1">
              <a:defRPr/>
            </a:pPr>
            <a:r>
              <a:rPr lang="en-US" sz="60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1788160" y="661976"/>
            <a:ext cx="4364736"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05600" y="661976"/>
            <a:ext cx="4364736"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p:txBody>
          <a:bodyPr/>
          <a:lstStyle/>
          <a:p>
            <a:r>
              <a:rPr lang="en-US"/>
              <a:t>Click to edit Master title style</a:t>
            </a:r>
            <a:endParaRPr lang="en-US" dirty="0"/>
          </a:p>
        </p:txBody>
      </p:sp>
      <p:sp>
        <p:nvSpPr>
          <p:cNvPr id="9" name="Date Placeholder 13">
            <a:extLst>
              <a:ext uri="{FF2B5EF4-FFF2-40B4-BE49-F238E27FC236}">
                <a16:creationId xmlns:a16="http://schemas.microsoft.com/office/drawing/2014/main" id="{4185499F-EF41-460A-B8B8-75165F3975E0}"/>
              </a:ext>
            </a:extLst>
          </p:cNvPr>
          <p:cNvSpPr>
            <a:spLocks noGrp="1"/>
          </p:cNvSpPr>
          <p:nvPr>
            <p:ph type="dt" sz="half" idx="10"/>
          </p:nvPr>
        </p:nvSpPr>
        <p:spPr/>
        <p:txBody>
          <a:bodyPr/>
          <a:lstStyle>
            <a:lvl1pPr>
              <a:defRPr/>
            </a:lvl1pPr>
          </a:lstStyle>
          <a:p>
            <a:pPr>
              <a:defRPr/>
            </a:pPr>
            <a:endParaRPr lang="en-US"/>
          </a:p>
        </p:txBody>
      </p:sp>
      <p:sp>
        <p:nvSpPr>
          <p:cNvPr id="10" name="Slide Number Placeholder 14">
            <a:extLst>
              <a:ext uri="{FF2B5EF4-FFF2-40B4-BE49-F238E27FC236}">
                <a16:creationId xmlns:a16="http://schemas.microsoft.com/office/drawing/2014/main" id="{1025A2B5-9536-4D7F-B933-FFA9ACA17D58}"/>
              </a:ext>
            </a:extLst>
          </p:cNvPr>
          <p:cNvSpPr>
            <a:spLocks noGrp="1"/>
          </p:cNvSpPr>
          <p:nvPr>
            <p:ph type="sldNum" sz="quarter" idx="11"/>
          </p:nvPr>
        </p:nvSpPr>
        <p:spPr/>
        <p:txBody>
          <a:bodyPr/>
          <a:lstStyle>
            <a:lvl1pPr>
              <a:defRPr/>
            </a:lvl1pPr>
          </a:lstStyle>
          <a:p>
            <a:pPr>
              <a:defRPr/>
            </a:pPr>
            <a:fld id="{9F21EAC6-72DB-414D-B539-7C6D4FD565F8}" type="slidenum">
              <a:rPr lang="en-US" altLang="en-US"/>
              <a:pPr>
                <a:defRPr/>
              </a:pPr>
              <a:t>‹#›</a:t>
            </a:fld>
            <a:endParaRPr lang="en-US" altLang="en-US"/>
          </a:p>
        </p:txBody>
      </p:sp>
      <p:sp>
        <p:nvSpPr>
          <p:cNvPr id="11" name="Footer Placeholder 15">
            <a:extLst>
              <a:ext uri="{FF2B5EF4-FFF2-40B4-BE49-F238E27FC236}">
                <a16:creationId xmlns:a16="http://schemas.microsoft.com/office/drawing/2014/main" id="{A57B05F0-ACA3-445B-85E5-CE902D6E5805}"/>
              </a:ext>
            </a:extLst>
          </p:cNvPr>
          <p:cNvSpPr>
            <a:spLocks noGrp="1"/>
          </p:cNvSpPr>
          <p:nvPr>
            <p:ph type="ftr" sz="quarter" idx="12"/>
          </p:nvPr>
        </p:nvSpPr>
        <p:spPr/>
        <p:txBody>
          <a:bodyPr/>
          <a:lstStyle>
            <a:lvl1pPr>
              <a:defRPr/>
            </a:lvl1pPr>
          </a:lstStyle>
          <a:p>
            <a:pPr>
              <a:defRPr/>
            </a:pPr>
            <a:r>
              <a:rPr lang="en-US"/>
              <a:t>D5S AV-PQS Training Bridge Admin</a:t>
            </a:r>
          </a:p>
        </p:txBody>
      </p:sp>
    </p:spTree>
    <p:extLst>
      <p:ext uri="{BB962C8B-B14F-4D97-AF65-F5344CB8AC3E}">
        <p14:creationId xmlns:p14="http://schemas.microsoft.com/office/powerpoint/2010/main" val="188440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6C0194-01F3-4FCE-BC61-25989E48646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FCF34C6-F93A-4BA0-B447-08B94BFD7CBA}"/>
              </a:ext>
            </a:extLst>
          </p:cNvPr>
          <p:cNvSpPr>
            <a:spLocks noGrp="1"/>
          </p:cNvSpPr>
          <p:nvPr>
            <p:ph type="ftr" sz="quarter" idx="11"/>
          </p:nvPr>
        </p:nvSpPr>
        <p:spPr/>
        <p:txBody>
          <a:bodyPr/>
          <a:lstStyle>
            <a:lvl1pPr>
              <a:defRPr/>
            </a:lvl1pPr>
          </a:lstStyle>
          <a:p>
            <a:pPr>
              <a:defRPr/>
            </a:pPr>
            <a:r>
              <a:rPr lang="en-US"/>
              <a:t>D5S AV-PQS Training Bridge Admin</a:t>
            </a:r>
          </a:p>
        </p:txBody>
      </p:sp>
      <p:sp>
        <p:nvSpPr>
          <p:cNvPr id="5" name="Slide Number Placeholder 5">
            <a:extLst>
              <a:ext uri="{FF2B5EF4-FFF2-40B4-BE49-F238E27FC236}">
                <a16:creationId xmlns:a16="http://schemas.microsoft.com/office/drawing/2014/main" id="{3931E94B-DEE1-42AF-A99D-790C49AB5A4E}"/>
              </a:ext>
            </a:extLst>
          </p:cNvPr>
          <p:cNvSpPr>
            <a:spLocks noGrp="1"/>
          </p:cNvSpPr>
          <p:nvPr>
            <p:ph type="sldNum" sz="quarter" idx="12"/>
          </p:nvPr>
        </p:nvSpPr>
        <p:spPr/>
        <p:txBody>
          <a:bodyPr/>
          <a:lstStyle>
            <a:lvl1pPr>
              <a:defRPr/>
            </a:lvl1pPr>
          </a:lstStyle>
          <a:p>
            <a:pPr>
              <a:defRPr/>
            </a:pPr>
            <a:fld id="{1A66F3DF-797F-4029-9B17-BCF29721B672}" type="slidenum">
              <a:rPr lang="en-US" altLang="en-US"/>
              <a:pPr>
                <a:defRPr/>
              </a:pPr>
              <a:t>‹#›</a:t>
            </a:fld>
            <a:endParaRPr lang="en-US" altLang="en-US"/>
          </a:p>
        </p:txBody>
      </p:sp>
    </p:spTree>
    <p:extLst>
      <p:ext uri="{BB962C8B-B14F-4D97-AF65-F5344CB8AC3E}">
        <p14:creationId xmlns:p14="http://schemas.microsoft.com/office/powerpoint/2010/main" val="3493960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FD5C6A-4617-47C5-9862-82021E6E9877}"/>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8483248-AF2F-45FD-AA9B-27AEEF814C7B}"/>
              </a:ext>
            </a:extLst>
          </p:cNvPr>
          <p:cNvSpPr>
            <a:spLocks noGrp="1"/>
          </p:cNvSpPr>
          <p:nvPr>
            <p:ph type="ftr" sz="quarter" idx="11"/>
          </p:nvPr>
        </p:nvSpPr>
        <p:spPr/>
        <p:txBody>
          <a:bodyPr/>
          <a:lstStyle>
            <a:lvl1pPr>
              <a:defRPr/>
            </a:lvl1pPr>
          </a:lstStyle>
          <a:p>
            <a:pPr>
              <a:defRPr/>
            </a:pPr>
            <a:r>
              <a:rPr lang="en-US"/>
              <a:t>D5S AV-PQS Training Bridge Admin</a:t>
            </a:r>
          </a:p>
        </p:txBody>
      </p:sp>
      <p:sp>
        <p:nvSpPr>
          <p:cNvPr id="4" name="Slide Number Placeholder 5">
            <a:extLst>
              <a:ext uri="{FF2B5EF4-FFF2-40B4-BE49-F238E27FC236}">
                <a16:creationId xmlns:a16="http://schemas.microsoft.com/office/drawing/2014/main" id="{F88E506E-53A1-4DA5-9AAA-DFB8D8AEAF39}"/>
              </a:ext>
            </a:extLst>
          </p:cNvPr>
          <p:cNvSpPr>
            <a:spLocks noGrp="1"/>
          </p:cNvSpPr>
          <p:nvPr>
            <p:ph type="sldNum" sz="quarter" idx="12"/>
          </p:nvPr>
        </p:nvSpPr>
        <p:spPr/>
        <p:txBody>
          <a:bodyPr/>
          <a:lstStyle>
            <a:lvl1pPr>
              <a:defRPr/>
            </a:lvl1pPr>
          </a:lstStyle>
          <a:p>
            <a:pPr>
              <a:defRPr/>
            </a:pPr>
            <a:fld id="{DFFF9439-C282-48D8-A9F0-CAFDB9C8D91B}" type="slidenum">
              <a:rPr lang="en-US" altLang="en-US"/>
              <a:pPr>
                <a:defRPr/>
              </a:pPr>
              <a:t>‹#›</a:t>
            </a:fld>
            <a:endParaRPr lang="en-US" altLang="en-US"/>
          </a:p>
        </p:txBody>
      </p:sp>
    </p:spTree>
    <p:extLst>
      <p:ext uri="{BB962C8B-B14F-4D97-AF65-F5344CB8AC3E}">
        <p14:creationId xmlns:p14="http://schemas.microsoft.com/office/powerpoint/2010/main" val="332525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77169C-4E2D-4337-ACDD-4E1ADC144491}"/>
              </a:ext>
            </a:extLst>
          </p:cNvPr>
          <p:cNvSpPr txBox="1"/>
          <p:nvPr/>
        </p:nvSpPr>
        <p:spPr>
          <a:xfrm>
            <a:off x="7105650" y="1774825"/>
            <a:ext cx="609600" cy="1230313"/>
          </a:xfrm>
          <a:prstGeom prst="rect">
            <a:avLst/>
          </a:prstGeom>
          <a:noFill/>
        </p:spPr>
        <p:txBody>
          <a:bodyPr lIns="0" tIns="0" rIns="0" bIns="0">
            <a:spAutoFit/>
          </a:bodyPr>
          <a:lstStyle/>
          <a:p>
            <a:pPr eaLnBrk="1" hangingPunct="1">
              <a:defRPr/>
            </a:pPr>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1117600" y="685801"/>
            <a:ext cx="5791200" cy="34290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0" y="685801"/>
            <a:ext cx="3454400" cy="3429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Title 17"/>
          <p:cNvSpPr>
            <a:spLocks noGrp="1"/>
          </p:cNvSpPr>
          <p:nvPr>
            <p:ph type="title"/>
          </p:nvPr>
        </p:nvSpPr>
        <p:spPr/>
        <p:txBody>
          <a:bodyPr/>
          <a:lstStyle/>
          <a:p>
            <a:r>
              <a:rPr lang="en-US"/>
              <a:t>Click to edit Master title style</a:t>
            </a:r>
            <a:endParaRPr lang="en-US" dirty="0"/>
          </a:p>
        </p:txBody>
      </p:sp>
      <p:sp>
        <p:nvSpPr>
          <p:cNvPr id="6" name="Date Placeholder 14">
            <a:extLst>
              <a:ext uri="{FF2B5EF4-FFF2-40B4-BE49-F238E27FC236}">
                <a16:creationId xmlns:a16="http://schemas.microsoft.com/office/drawing/2014/main" id="{98BC45CC-23A0-47D4-B277-39875F6238AF}"/>
              </a:ext>
            </a:extLst>
          </p:cNvPr>
          <p:cNvSpPr>
            <a:spLocks noGrp="1"/>
          </p:cNvSpPr>
          <p:nvPr>
            <p:ph type="dt" sz="half" idx="10"/>
          </p:nvPr>
        </p:nvSpPr>
        <p:spPr/>
        <p:txBody>
          <a:bodyPr/>
          <a:lstStyle>
            <a:lvl1pPr>
              <a:defRPr/>
            </a:lvl1pPr>
          </a:lstStyle>
          <a:p>
            <a:pPr>
              <a:defRPr/>
            </a:pPr>
            <a:endParaRPr lang="en-US"/>
          </a:p>
        </p:txBody>
      </p:sp>
      <p:sp>
        <p:nvSpPr>
          <p:cNvPr id="7" name="Slide Number Placeholder 15">
            <a:extLst>
              <a:ext uri="{FF2B5EF4-FFF2-40B4-BE49-F238E27FC236}">
                <a16:creationId xmlns:a16="http://schemas.microsoft.com/office/drawing/2014/main" id="{600E047B-EFB5-4FC6-86B0-128CAFE3DC8A}"/>
              </a:ext>
            </a:extLst>
          </p:cNvPr>
          <p:cNvSpPr>
            <a:spLocks noGrp="1"/>
          </p:cNvSpPr>
          <p:nvPr>
            <p:ph type="sldNum" sz="quarter" idx="11"/>
          </p:nvPr>
        </p:nvSpPr>
        <p:spPr/>
        <p:txBody>
          <a:bodyPr/>
          <a:lstStyle>
            <a:lvl1pPr>
              <a:defRPr/>
            </a:lvl1pPr>
          </a:lstStyle>
          <a:p>
            <a:pPr>
              <a:defRPr/>
            </a:pPr>
            <a:fld id="{D8A22B1C-00EC-4BB8-B8B2-915C07D67CD0}" type="slidenum">
              <a:rPr lang="en-US" altLang="en-US"/>
              <a:pPr>
                <a:defRPr/>
              </a:pPr>
              <a:t>‹#›</a:t>
            </a:fld>
            <a:endParaRPr lang="en-US" altLang="en-US"/>
          </a:p>
        </p:txBody>
      </p:sp>
      <p:sp>
        <p:nvSpPr>
          <p:cNvPr id="8" name="Footer Placeholder 16">
            <a:extLst>
              <a:ext uri="{FF2B5EF4-FFF2-40B4-BE49-F238E27FC236}">
                <a16:creationId xmlns:a16="http://schemas.microsoft.com/office/drawing/2014/main" id="{0C5454AA-B460-4B6B-B67C-2CE511B1D47F}"/>
              </a:ext>
            </a:extLst>
          </p:cNvPr>
          <p:cNvSpPr>
            <a:spLocks noGrp="1"/>
          </p:cNvSpPr>
          <p:nvPr>
            <p:ph type="ftr" sz="quarter" idx="12"/>
          </p:nvPr>
        </p:nvSpPr>
        <p:spPr/>
        <p:txBody>
          <a:bodyPr/>
          <a:lstStyle>
            <a:lvl1pPr>
              <a:defRPr/>
            </a:lvl1pPr>
          </a:lstStyle>
          <a:p>
            <a:pPr>
              <a:defRPr/>
            </a:pPr>
            <a:r>
              <a:rPr lang="en-US"/>
              <a:t>D5S AV-PQS Training Bridge Admin</a:t>
            </a:r>
          </a:p>
        </p:txBody>
      </p:sp>
    </p:spTree>
    <p:extLst>
      <p:ext uri="{BB962C8B-B14F-4D97-AF65-F5344CB8AC3E}">
        <p14:creationId xmlns:p14="http://schemas.microsoft.com/office/powerpoint/2010/main" val="30607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FF8903-6D54-4D38-8B32-366C43E00167}"/>
              </a:ext>
            </a:extLst>
          </p:cNvPr>
          <p:cNvSpPr txBox="1"/>
          <p:nvPr/>
        </p:nvSpPr>
        <p:spPr>
          <a:xfrm>
            <a:off x="3246438" y="3332163"/>
            <a:ext cx="609600" cy="922337"/>
          </a:xfrm>
          <a:prstGeom prst="rect">
            <a:avLst/>
          </a:prstGeom>
          <a:noFill/>
        </p:spPr>
        <p:txBody>
          <a:bodyPr lIns="0" tIns="0" rIns="0" bIns="0">
            <a:spAutoFit/>
          </a:bodyPr>
          <a:lstStyle/>
          <a:p>
            <a:pPr eaLnBrk="1" hangingPunct="1">
              <a:defRPr/>
            </a:pPr>
            <a:r>
              <a:rPr lang="en-US" sz="6000" dirty="0">
                <a:effectLst>
                  <a:outerShdw blurRad="38100" dist="38100" dir="2700000" algn="tl">
                    <a:srgbClr val="000000">
                      <a:alpha val="43137"/>
                    </a:srgbClr>
                  </a:outerShdw>
                </a:effectLst>
                <a:latin typeface="+mn-lt"/>
              </a:rPr>
              <a:t>{</a:t>
            </a:r>
          </a:p>
        </p:txBody>
      </p:sp>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657600" y="3453047"/>
            <a:ext cx="67056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itle 10"/>
          <p:cNvSpPr>
            <a:spLocks noGrp="1"/>
          </p:cNvSpPr>
          <p:nvPr>
            <p:ph type="title"/>
          </p:nvPr>
        </p:nvSpPr>
        <p:spPr/>
        <p:txBody>
          <a:bodyPr/>
          <a:lstStyle/>
          <a:p>
            <a:r>
              <a:rPr lang="en-US"/>
              <a:t>Click to edit Master title style</a:t>
            </a:r>
          </a:p>
        </p:txBody>
      </p:sp>
      <p:sp>
        <p:nvSpPr>
          <p:cNvPr id="6" name="Date Placeholder 12">
            <a:extLst>
              <a:ext uri="{FF2B5EF4-FFF2-40B4-BE49-F238E27FC236}">
                <a16:creationId xmlns:a16="http://schemas.microsoft.com/office/drawing/2014/main" id="{6A21E8C7-FE82-4823-8DC1-5380FF6DE563}"/>
              </a:ext>
            </a:extLst>
          </p:cNvPr>
          <p:cNvSpPr>
            <a:spLocks noGrp="1"/>
          </p:cNvSpPr>
          <p:nvPr>
            <p:ph type="dt" sz="half" idx="10"/>
          </p:nvPr>
        </p:nvSpPr>
        <p:spPr/>
        <p:txBody>
          <a:bodyPr/>
          <a:lstStyle>
            <a:lvl1pPr>
              <a:defRPr/>
            </a:lvl1pPr>
          </a:lstStyle>
          <a:p>
            <a:pPr>
              <a:defRPr/>
            </a:pPr>
            <a:endParaRPr lang="en-US"/>
          </a:p>
        </p:txBody>
      </p:sp>
      <p:sp>
        <p:nvSpPr>
          <p:cNvPr id="7" name="Slide Number Placeholder 13">
            <a:extLst>
              <a:ext uri="{FF2B5EF4-FFF2-40B4-BE49-F238E27FC236}">
                <a16:creationId xmlns:a16="http://schemas.microsoft.com/office/drawing/2014/main" id="{2F243E37-D6A3-4F0D-8307-784BAC29A2D3}"/>
              </a:ext>
            </a:extLst>
          </p:cNvPr>
          <p:cNvSpPr>
            <a:spLocks noGrp="1"/>
          </p:cNvSpPr>
          <p:nvPr>
            <p:ph type="sldNum" sz="quarter" idx="11"/>
          </p:nvPr>
        </p:nvSpPr>
        <p:spPr/>
        <p:txBody>
          <a:bodyPr/>
          <a:lstStyle>
            <a:lvl1pPr>
              <a:defRPr/>
            </a:lvl1pPr>
          </a:lstStyle>
          <a:p>
            <a:pPr>
              <a:defRPr/>
            </a:pPr>
            <a:fld id="{2FD9A5CD-1E3A-4855-BFD9-CE5D1078EA1D}" type="slidenum">
              <a:rPr lang="en-US" altLang="en-US"/>
              <a:pPr>
                <a:defRPr/>
              </a:pPr>
              <a:t>‹#›</a:t>
            </a:fld>
            <a:endParaRPr lang="en-US" altLang="en-US"/>
          </a:p>
        </p:txBody>
      </p:sp>
      <p:sp>
        <p:nvSpPr>
          <p:cNvPr id="8" name="Footer Placeholder 14">
            <a:extLst>
              <a:ext uri="{FF2B5EF4-FFF2-40B4-BE49-F238E27FC236}">
                <a16:creationId xmlns:a16="http://schemas.microsoft.com/office/drawing/2014/main" id="{B6D8F4E8-7211-4764-B8BD-821DC320A7E2}"/>
              </a:ext>
            </a:extLst>
          </p:cNvPr>
          <p:cNvSpPr>
            <a:spLocks noGrp="1"/>
          </p:cNvSpPr>
          <p:nvPr>
            <p:ph type="ftr" sz="quarter" idx="12"/>
          </p:nvPr>
        </p:nvSpPr>
        <p:spPr/>
        <p:txBody>
          <a:bodyPr/>
          <a:lstStyle>
            <a:lvl1pPr>
              <a:defRPr/>
            </a:lvl1pPr>
          </a:lstStyle>
          <a:p>
            <a:pPr>
              <a:defRPr/>
            </a:pPr>
            <a:r>
              <a:rPr lang="en-US"/>
              <a:t>D5S AV-PQS Training Bridge Admin</a:t>
            </a:r>
          </a:p>
        </p:txBody>
      </p:sp>
    </p:spTree>
    <p:extLst>
      <p:ext uri="{BB962C8B-B14F-4D97-AF65-F5344CB8AC3E}">
        <p14:creationId xmlns:p14="http://schemas.microsoft.com/office/powerpoint/2010/main" val="3006634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6.w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6A9A3C-D51B-48D4-AD69-235BE43107BB}"/>
              </a:ext>
            </a:extLst>
          </p:cNvPr>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027" name="Oval 7">
            <a:extLst>
              <a:ext uri="{FF2B5EF4-FFF2-40B4-BE49-F238E27FC236}">
                <a16:creationId xmlns:a16="http://schemas.microsoft.com/office/drawing/2014/main" id="{556F3148-5318-4F42-AE7D-B9BEA8D0EB58}"/>
              </a:ext>
            </a:extLst>
          </p:cNvPr>
          <p:cNvGrpSpPr>
            <a:grpSpLocks/>
          </p:cNvGrpSpPr>
          <p:nvPr/>
        </p:nvGrpSpPr>
        <p:grpSpPr bwMode="auto">
          <a:xfrm>
            <a:off x="2065338" y="800100"/>
            <a:ext cx="9161462" cy="6172200"/>
            <a:chOff x="976" y="504"/>
            <a:chExt cx="4328" cy="3888"/>
          </a:xfrm>
        </p:grpSpPr>
        <p:pic>
          <p:nvPicPr>
            <p:cNvPr id="1039" name="Oval 7">
              <a:extLst>
                <a:ext uri="{FF2B5EF4-FFF2-40B4-BE49-F238E27FC236}">
                  <a16:creationId xmlns:a16="http://schemas.microsoft.com/office/drawing/2014/main" id="{D63C748A-DE60-4C5A-8DB8-4FEEA49B6119}"/>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6" y="504"/>
              <a:ext cx="4328"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D9F5BE28-37B3-4CC0-9C46-9AB3503DBF69}"/>
                </a:ext>
              </a:extLst>
            </p:cNvPr>
            <p:cNvSpPr txBox="1">
              <a:spLocks noChangeArrowheads="1"/>
            </p:cNvSpPr>
            <p:nvPr/>
          </p:nvSpPr>
          <p:spPr bwMode="auto">
            <a:xfrm rot="19724275">
              <a:off x="1533" y="1181"/>
              <a:ext cx="3225" cy="2542"/>
            </a:xfrm>
            <a:prstGeom prst="rect">
              <a:avLst/>
            </a:prstGeom>
            <a:noFill/>
            <a:ln>
              <a:noFill/>
            </a:ln>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Palatino Linotype" panose="02040502050505030304" pitchFamily="18" charset="0"/>
              </a:endParaRPr>
            </a:p>
          </p:txBody>
        </p:sp>
      </p:grpSp>
      <p:grpSp>
        <p:nvGrpSpPr>
          <p:cNvPr id="1028" name="Oval 8">
            <a:extLst>
              <a:ext uri="{FF2B5EF4-FFF2-40B4-BE49-F238E27FC236}">
                <a16:creationId xmlns:a16="http://schemas.microsoft.com/office/drawing/2014/main" id="{7436D417-DABB-4A61-8488-3917E516DFBB}"/>
              </a:ext>
            </a:extLst>
          </p:cNvPr>
          <p:cNvGrpSpPr>
            <a:grpSpLocks/>
          </p:cNvGrpSpPr>
          <p:nvPr/>
        </p:nvGrpSpPr>
        <p:grpSpPr bwMode="auto">
          <a:xfrm>
            <a:off x="203200" y="711200"/>
            <a:ext cx="6230938" cy="5384800"/>
            <a:chOff x="96" y="448"/>
            <a:chExt cx="2944" cy="3392"/>
          </a:xfrm>
        </p:grpSpPr>
        <p:pic>
          <p:nvPicPr>
            <p:cNvPr id="1037" name="Oval 8">
              <a:extLst>
                <a:ext uri="{FF2B5EF4-FFF2-40B4-BE49-F238E27FC236}">
                  <a16:creationId xmlns:a16="http://schemas.microsoft.com/office/drawing/2014/main" id="{6ADDF6CF-A97B-46AF-9391-5FA37598D429}"/>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 y="448"/>
              <a:ext cx="2944" cy="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7">
              <a:extLst>
                <a:ext uri="{FF2B5EF4-FFF2-40B4-BE49-F238E27FC236}">
                  <a16:creationId xmlns:a16="http://schemas.microsoft.com/office/drawing/2014/main" id="{E9BE589F-553B-4C3E-8C61-6CCCF6CCFC66}"/>
                </a:ext>
              </a:extLst>
            </p:cNvPr>
            <p:cNvSpPr txBox="1">
              <a:spLocks noChangeArrowheads="1"/>
            </p:cNvSpPr>
            <p:nvPr/>
          </p:nvSpPr>
          <p:spPr bwMode="auto">
            <a:xfrm rot="17656910">
              <a:off x="338" y="1148"/>
              <a:ext cx="2467" cy="1995"/>
            </a:xfrm>
            <a:prstGeom prst="rect">
              <a:avLst/>
            </a:prstGeom>
            <a:noFill/>
            <a:ln>
              <a:noFill/>
            </a:ln>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Palatino Linotype" panose="02040502050505030304" pitchFamily="18" charset="0"/>
              </a:endParaRPr>
            </a:p>
          </p:txBody>
        </p:sp>
      </p:grpSp>
      <p:grpSp>
        <p:nvGrpSpPr>
          <p:cNvPr id="1029" name="Oval 9">
            <a:extLst>
              <a:ext uri="{FF2B5EF4-FFF2-40B4-BE49-F238E27FC236}">
                <a16:creationId xmlns:a16="http://schemas.microsoft.com/office/drawing/2014/main" id="{F7114517-4BA3-47DB-97B5-C5885F94466D}"/>
              </a:ext>
            </a:extLst>
          </p:cNvPr>
          <p:cNvGrpSpPr>
            <a:grpSpLocks/>
          </p:cNvGrpSpPr>
          <p:nvPr/>
        </p:nvGrpSpPr>
        <p:grpSpPr bwMode="auto">
          <a:xfrm>
            <a:off x="4640263" y="-139700"/>
            <a:ext cx="8093075" cy="5270500"/>
            <a:chOff x="2192" y="-88"/>
            <a:chExt cx="3824" cy="3320"/>
          </a:xfrm>
        </p:grpSpPr>
        <p:pic>
          <p:nvPicPr>
            <p:cNvPr id="1035" name="Oval 9">
              <a:extLst>
                <a:ext uri="{FF2B5EF4-FFF2-40B4-BE49-F238E27FC236}">
                  <a16:creationId xmlns:a16="http://schemas.microsoft.com/office/drawing/2014/main" id="{B90474A0-4D6E-44B3-BD11-6D6E8A4472DD}"/>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2" y="-88"/>
              <a:ext cx="3824" cy="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0">
              <a:extLst>
                <a:ext uri="{FF2B5EF4-FFF2-40B4-BE49-F238E27FC236}">
                  <a16:creationId xmlns:a16="http://schemas.microsoft.com/office/drawing/2014/main" id="{9293700F-C503-49E3-8C9B-EEFB09B3FABF}"/>
                </a:ext>
              </a:extLst>
            </p:cNvPr>
            <p:cNvSpPr txBox="1">
              <a:spLocks noChangeArrowheads="1"/>
            </p:cNvSpPr>
            <p:nvPr/>
          </p:nvSpPr>
          <p:spPr bwMode="auto">
            <a:xfrm rot="19724275">
              <a:off x="2663" y="512"/>
              <a:ext cx="2886" cy="2118"/>
            </a:xfrm>
            <a:prstGeom prst="rect">
              <a:avLst/>
            </a:prstGeom>
            <a:noFill/>
            <a:ln>
              <a:noFill/>
            </a:ln>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Palatino Linotype" panose="02040502050505030304" pitchFamily="18" charset="0"/>
              </a:endParaRPr>
            </a:p>
          </p:txBody>
        </p:sp>
      </p:grpSp>
      <p:sp>
        <p:nvSpPr>
          <p:cNvPr id="2" name="Title Placeholder 1">
            <a:extLst>
              <a:ext uri="{FF2B5EF4-FFF2-40B4-BE49-F238E27FC236}">
                <a16:creationId xmlns:a16="http://schemas.microsoft.com/office/drawing/2014/main" id="{06A49929-4FFB-47D9-8617-086015BFA0F1}"/>
              </a:ext>
            </a:extLst>
          </p:cNvPr>
          <p:cNvSpPr>
            <a:spLocks noGrp="1"/>
          </p:cNvSpPr>
          <p:nvPr>
            <p:ph type="title"/>
          </p:nvPr>
        </p:nvSpPr>
        <p:spPr>
          <a:xfrm>
            <a:off x="1036638" y="4876800"/>
            <a:ext cx="100584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443D98-8937-4149-9759-DB1471699AA8}"/>
              </a:ext>
            </a:extLst>
          </p:cNvPr>
          <p:cNvSpPr>
            <a:spLocks noGrp="1"/>
          </p:cNvSpPr>
          <p:nvPr>
            <p:ph type="body" idx="1"/>
          </p:nvPr>
        </p:nvSpPr>
        <p:spPr>
          <a:xfrm>
            <a:off x="2844800" y="685800"/>
            <a:ext cx="8128000" cy="365760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33B8C18-2461-44DC-8938-2E7BCEB41E1D}"/>
              </a:ext>
            </a:extLst>
          </p:cNvPr>
          <p:cNvSpPr>
            <a:spLocks noGrp="1"/>
          </p:cNvSpPr>
          <p:nvPr>
            <p:ph type="dt" sz="half" idx="2"/>
          </p:nvPr>
        </p:nvSpPr>
        <p:spPr>
          <a:xfrm>
            <a:off x="8229600" y="6154738"/>
            <a:ext cx="2844800" cy="365125"/>
          </a:xfrm>
          <a:prstGeom prst="rect">
            <a:avLst/>
          </a:prstGeom>
        </p:spPr>
        <p:txBody>
          <a:bodyPr vert="horz" lIns="91440" tIns="45720" rIns="91440" bIns="45720" rtlCol="0" anchor="t"/>
          <a:lstStyle>
            <a:lvl1pPr algn="r" eaLnBrk="1" hangingPunct="1">
              <a:defRPr sz="1100">
                <a:solidFill>
                  <a:schemeClr val="tx1">
                    <a:alpha val="60000"/>
                  </a:schemeClr>
                </a:solidFill>
                <a:effectLst/>
              </a:defRPr>
            </a:lvl1pPr>
          </a:lstStyle>
          <a:p>
            <a:pPr>
              <a:defRPr/>
            </a:pPr>
            <a:endParaRPr lang="en-US"/>
          </a:p>
        </p:txBody>
      </p:sp>
      <p:sp>
        <p:nvSpPr>
          <p:cNvPr id="5" name="Footer Placeholder 4">
            <a:extLst>
              <a:ext uri="{FF2B5EF4-FFF2-40B4-BE49-F238E27FC236}">
                <a16:creationId xmlns:a16="http://schemas.microsoft.com/office/drawing/2014/main" id="{FD746693-D1A9-46C1-94F6-499866B7BC7F}"/>
              </a:ext>
            </a:extLst>
          </p:cNvPr>
          <p:cNvSpPr>
            <a:spLocks noGrp="1"/>
          </p:cNvSpPr>
          <p:nvPr>
            <p:ph type="ftr" sz="quarter" idx="3"/>
          </p:nvPr>
        </p:nvSpPr>
        <p:spPr>
          <a:xfrm>
            <a:off x="1096963" y="6154738"/>
            <a:ext cx="6096000" cy="365125"/>
          </a:xfrm>
          <a:prstGeom prst="rect">
            <a:avLst/>
          </a:prstGeom>
        </p:spPr>
        <p:txBody>
          <a:bodyPr vert="horz" lIns="91440" tIns="45720" rIns="91440" bIns="45720" rtlCol="0" anchor="t"/>
          <a:lstStyle>
            <a:lvl1pPr algn="l" eaLnBrk="1" hangingPunct="1">
              <a:defRPr sz="1100">
                <a:solidFill>
                  <a:schemeClr val="tx1">
                    <a:alpha val="60000"/>
                  </a:schemeClr>
                </a:solidFill>
                <a:effectLst/>
              </a:defRPr>
            </a:lvl1pPr>
          </a:lstStyle>
          <a:p>
            <a:pPr>
              <a:defRPr/>
            </a:pPr>
            <a:r>
              <a:rPr lang="en-US"/>
              <a:t>D5S AV-PQS Training Bridge Admin</a:t>
            </a:r>
          </a:p>
        </p:txBody>
      </p:sp>
      <p:sp>
        <p:nvSpPr>
          <p:cNvPr id="6" name="Slide Number Placeholder 5">
            <a:extLst>
              <a:ext uri="{FF2B5EF4-FFF2-40B4-BE49-F238E27FC236}">
                <a16:creationId xmlns:a16="http://schemas.microsoft.com/office/drawing/2014/main" id="{B5764EF6-4D6D-40D9-88D1-D394850F6D55}"/>
              </a:ext>
            </a:extLst>
          </p:cNvPr>
          <p:cNvSpPr>
            <a:spLocks noGrp="1"/>
          </p:cNvSpPr>
          <p:nvPr>
            <p:ph type="sldNum" sz="quarter" idx="4"/>
          </p:nvPr>
        </p:nvSpPr>
        <p:spPr>
          <a:xfrm>
            <a:off x="1096963" y="5842000"/>
            <a:ext cx="2844800" cy="304800"/>
          </a:xfrm>
          <a:prstGeom prst="rect">
            <a:avLst/>
          </a:prstGeom>
        </p:spPr>
        <p:txBody>
          <a:bodyPr vert="horz" wrap="square" lIns="91440" tIns="45720" rIns="91440" bIns="9144" numCol="1" anchor="b" anchorCtr="0" compatLnSpc="1">
            <a:prstTxWarp prst="textNoShape">
              <a:avLst/>
            </a:prstTxWarp>
          </a:bodyPr>
          <a:lstStyle>
            <a:lvl1pPr eaLnBrk="1" hangingPunct="1">
              <a:defRPr sz="1600">
                <a:solidFill>
                  <a:srgbClr val="FFFFFF"/>
                </a:solidFill>
              </a:defRPr>
            </a:lvl1pPr>
          </a:lstStyle>
          <a:p>
            <a:pPr>
              <a:defRPr/>
            </a:pPr>
            <a:fld id="{B65D17B3-1507-44DF-B1F9-6CA79B162367}"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440" r:id="rId1"/>
    <p:sldLayoutId id="2147484415" r:id="rId2"/>
    <p:sldLayoutId id="2147484441" r:id="rId3"/>
    <p:sldLayoutId id="2147484416" r:id="rId4"/>
    <p:sldLayoutId id="2147484442" r:id="rId5"/>
    <p:sldLayoutId id="2147484417" r:id="rId6"/>
    <p:sldLayoutId id="2147484418" r:id="rId7"/>
    <p:sldLayoutId id="2147484443" r:id="rId8"/>
    <p:sldLayoutId id="2147484444" r:id="rId9"/>
    <p:sldLayoutId id="2147484419" r:id="rId10"/>
    <p:sldLayoutId id="2147484420" r:id="rId11"/>
  </p:sldLayoutIdLst>
  <p:hf hdr="0" dt="0"/>
  <p:txStyles>
    <p:title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4900">
          <a:solidFill>
            <a:schemeClr val="tx1"/>
          </a:solidFill>
          <a:latin typeface="Palatino Linotype" pitchFamily="18" charset="0"/>
        </a:defRPr>
      </a:lvl2pPr>
      <a:lvl3pPr algn="l" rtl="0" eaLnBrk="0" fontAlgn="base" hangingPunct="0">
        <a:spcBef>
          <a:spcPct val="0"/>
        </a:spcBef>
        <a:spcAft>
          <a:spcPct val="0"/>
        </a:spcAft>
        <a:defRPr sz="4900">
          <a:solidFill>
            <a:schemeClr val="tx1"/>
          </a:solidFill>
          <a:latin typeface="Palatino Linotype" pitchFamily="18" charset="0"/>
        </a:defRPr>
      </a:lvl3pPr>
      <a:lvl4pPr algn="l" rtl="0" eaLnBrk="0" fontAlgn="base" hangingPunct="0">
        <a:spcBef>
          <a:spcPct val="0"/>
        </a:spcBef>
        <a:spcAft>
          <a:spcPct val="0"/>
        </a:spcAft>
        <a:defRPr sz="4900">
          <a:solidFill>
            <a:schemeClr val="tx1"/>
          </a:solidFill>
          <a:latin typeface="Palatino Linotype" pitchFamily="18" charset="0"/>
        </a:defRPr>
      </a:lvl4pPr>
      <a:lvl5pPr algn="l" rtl="0" eaLnBrk="0" fontAlgn="base" hangingPunct="0">
        <a:spcBef>
          <a:spcPct val="0"/>
        </a:spcBef>
        <a:spcAft>
          <a:spcPct val="0"/>
        </a:spcAft>
        <a:defRPr sz="4900">
          <a:solidFill>
            <a:schemeClr val="tx1"/>
          </a:solidFill>
          <a:latin typeface="Palatino Linotype"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eaLnBrk="0" fontAlgn="base" hangingPunct="0">
        <a:spcBef>
          <a:spcPct val="20000"/>
        </a:spcBef>
        <a:spcAft>
          <a:spcPct val="0"/>
        </a:spcAft>
        <a:buSzPct val="60000"/>
        <a:buFont typeface="Wingdings" panose="05000000000000000000"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39763" indent="-255588" algn="l" rtl="0" eaLnBrk="0" fontAlgn="base" hangingPunct="0">
        <a:spcBef>
          <a:spcPct val="20000"/>
        </a:spcBef>
        <a:spcAft>
          <a:spcPct val="0"/>
        </a:spcAft>
        <a:buSzPct val="60000"/>
        <a:buFont typeface="Wingdings" panose="05000000000000000000"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4888" indent="-255588" algn="l" rtl="0" eaLnBrk="0" fontAlgn="base" hangingPunct="0">
        <a:spcBef>
          <a:spcPct val="20000"/>
        </a:spcBef>
        <a:spcAft>
          <a:spcPct val="0"/>
        </a:spcAft>
        <a:buSzPct val="60000"/>
        <a:buFont typeface="Wingdings" panose="05000000000000000000"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5588" algn="l" rtl="0" eaLnBrk="0" fontAlgn="base" hangingPunct="0">
        <a:spcBef>
          <a:spcPct val="20000"/>
        </a:spcBef>
        <a:spcAft>
          <a:spcPct val="0"/>
        </a:spcAft>
        <a:buSzPct val="60000"/>
        <a:buFont typeface="Wingdings" panose="05000000000000000000"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4650" indent="-255588" algn="l" rtl="0" eaLnBrk="0" fontAlgn="base" hangingPunct="0">
        <a:spcBef>
          <a:spcPct val="20000"/>
        </a:spcBef>
        <a:spcAft>
          <a:spcPct val="0"/>
        </a:spcAft>
        <a:buSzPct val="60000"/>
        <a:buFont typeface="Wingdings" panose="05000000000000000000"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75A2E5-874E-49BA-AA6F-F2B9516C63F1}"/>
              </a:ext>
            </a:extLst>
          </p:cNvPr>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051" name="Oval 7">
            <a:extLst>
              <a:ext uri="{FF2B5EF4-FFF2-40B4-BE49-F238E27FC236}">
                <a16:creationId xmlns:a16="http://schemas.microsoft.com/office/drawing/2014/main" id="{90A61F2D-5C68-434B-A061-C99EB4097098}"/>
              </a:ext>
            </a:extLst>
          </p:cNvPr>
          <p:cNvGrpSpPr>
            <a:grpSpLocks/>
          </p:cNvGrpSpPr>
          <p:nvPr/>
        </p:nvGrpSpPr>
        <p:grpSpPr bwMode="auto">
          <a:xfrm>
            <a:off x="2065338" y="800100"/>
            <a:ext cx="9161462" cy="6172200"/>
            <a:chOff x="976" y="504"/>
            <a:chExt cx="4328" cy="3888"/>
          </a:xfrm>
        </p:grpSpPr>
        <p:pic>
          <p:nvPicPr>
            <p:cNvPr id="2063" name="Oval 7">
              <a:extLst>
                <a:ext uri="{FF2B5EF4-FFF2-40B4-BE49-F238E27FC236}">
                  <a16:creationId xmlns:a16="http://schemas.microsoft.com/office/drawing/2014/main" id="{D4998990-0C4A-4F26-9610-8EEBED036602}"/>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6" y="504"/>
              <a:ext cx="4328"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4">
              <a:extLst>
                <a:ext uri="{FF2B5EF4-FFF2-40B4-BE49-F238E27FC236}">
                  <a16:creationId xmlns:a16="http://schemas.microsoft.com/office/drawing/2014/main" id="{DBDBE0F1-2E28-4715-B15B-21FBC86AB9A3}"/>
                </a:ext>
              </a:extLst>
            </p:cNvPr>
            <p:cNvSpPr txBox="1">
              <a:spLocks noChangeArrowheads="1"/>
            </p:cNvSpPr>
            <p:nvPr/>
          </p:nvSpPr>
          <p:spPr bwMode="auto">
            <a:xfrm rot="19724275">
              <a:off x="1533" y="1181"/>
              <a:ext cx="3225" cy="2542"/>
            </a:xfrm>
            <a:prstGeom prst="rect">
              <a:avLst/>
            </a:prstGeom>
            <a:noFill/>
            <a:ln>
              <a:noFill/>
            </a:ln>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Palatino Linotype" panose="02040502050505030304" pitchFamily="18" charset="0"/>
              </a:endParaRPr>
            </a:p>
          </p:txBody>
        </p:sp>
      </p:grpSp>
      <p:grpSp>
        <p:nvGrpSpPr>
          <p:cNvPr id="2052" name="Oval 8">
            <a:extLst>
              <a:ext uri="{FF2B5EF4-FFF2-40B4-BE49-F238E27FC236}">
                <a16:creationId xmlns:a16="http://schemas.microsoft.com/office/drawing/2014/main" id="{414A9CB0-612B-444D-8967-559ED198CAD0}"/>
              </a:ext>
            </a:extLst>
          </p:cNvPr>
          <p:cNvGrpSpPr>
            <a:grpSpLocks/>
          </p:cNvGrpSpPr>
          <p:nvPr/>
        </p:nvGrpSpPr>
        <p:grpSpPr bwMode="auto">
          <a:xfrm>
            <a:off x="203200" y="711200"/>
            <a:ext cx="6230938" cy="5384800"/>
            <a:chOff x="96" y="448"/>
            <a:chExt cx="2944" cy="3392"/>
          </a:xfrm>
        </p:grpSpPr>
        <p:pic>
          <p:nvPicPr>
            <p:cNvPr id="2061" name="Oval 8">
              <a:extLst>
                <a:ext uri="{FF2B5EF4-FFF2-40B4-BE49-F238E27FC236}">
                  <a16:creationId xmlns:a16="http://schemas.microsoft.com/office/drawing/2014/main" id="{04792ACE-D5AF-4688-9159-03E09B5C0A80}"/>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 y="448"/>
              <a:ext cx="2944" cy="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7">
              <a:extLst>
                <a:ext uri="{FF2B5EF4-FFF2-40B4-BE49-F238E27FC236}">
                  <a16:creationId xmlns:a16="http://schemas.microsoft.com/office/drawing/2014/main" id="{07413BBE-413E-41BE-9388-5344928AA653}"/>
                </a:ext>
              </a:extLst>
            </p:cNvPr>
            <p:cNvSpPr txBox="1">
              <a:spLocks noChangeArrowheads="1"/>
            </p:cNvSpPr>
            <p:nvPr/>
          </p:nvSpPr>
          <p:spPr bwMode="auto">
            <a:xfrm rot="17656910">
              <a:off x="338" y="1148"/>
              <a:ext cx="2467" cy="1995"/>
            </a:xfrm>
            <a:prstGeom prst="rect">
              <a:avLst/>
            </a:prstGeom>
            <a:noFill/>
            <a:ln>
              <a:noFill/>
            </a:ln>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Palatino Linotype" panose="02040502050505030304" pitchFamily="18" charset="0"/>
              </a:endParaRPr>
            </a:p>
          </p:txBody>
        </p:sp>
      </p:grpSp>
      <p:grpSp>
        <p:nvGrpSpPr>
          <p:cNvPr id="2053" name="Oval 9">
            <a:extLst>
              <a:ext uri="{FF2B5EF4-FFF2-40B4-BE49-F238E27FC236}">
                <a16:creationId xmlns:a16="http://schemas.microsoft.com/office/drawing/2014/main" id="{50FEBE10-EB20-414C-8CB5-325E7AB0C282}"/>
              </a:ext>
            </a:extLst>
          </p:cNvPr>
          <p:cNvGrpSpPr>
            <a:grpSpLocks/>
          </p:cNvGrpSpPr>
          <p:nvPr/>
        </p:nvGrpSpPr>
        <p:grpSpPr bwMode="auto">
          <a:xfrm>
            <a:off x="4640263" y="-139700"/>
            <a:ext cx="8093075" cy="5270500"/>
            <a:chOff x="2192" y="-88"/>
            <a:chExt cx="3824" cy="3320"/>
          </a:xfrm>
        </p:grpSpPr>
        <p:pic>
          <p:nvPicPr>
            <p:cNvPr id="2059" name="Oval 9">
              <a:extLst>
                <a:ext uri="{FF2B5EF4-FFF2-40B4-BE49-F238E27FC236}">
                  <a16:creationId xmlns:a16="http://schemas.microsoft.com/office/drawing/2014/main" id="{3569F457-580A-4E3E-9C93-FE146AC037E9}"/>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2" y="-88"/>
              <a:ext cx="3824" cy="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0">
              <a:extLst>
                <a:ext uri="{FF2B5EF4-FFF2-40B4-BE49-F238E27FC236}">
                  <a16:creationId xmlns:a16="http://schemas.microsoft.com/office/drawing/2014/main" id="{30256DB1-008B-4D00-ACFB-3ABEA2FA58A7}"/>
                </a:ext>
              </a:extLst>
            </p:cNvPr>
            <p:cNvSpPr txBox="1">
              <a:spLocks noChangeArrowheads="1"/>
            </p:cNvSpPr>
            <p:nvPr/>
          </p:nvSpPr>
          <p:spPr bwMode="auto">
            <a:xfrm rot="19724275">
              <a:off x="2663" y="512"/>
              <a:ext cx="2886" cy="2118"/>
            </a:xfrm>
            <a:prstGeom prst="rect">
              <a:avLst/>
            </a:prstGeom>
            <a:noFill/>
            <a:ln>
              <a:noFill/>
            </a:ln>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Palatino Linotype" panose="02040502050505030304" pitchFamily="18" charset="0"/>
              </a:endParaRPr>
            </a:p>
          </p:txBody>
        </p:sp>
      </p:grpSp>
      <p:sp>
        <p:nvSpPr>
          <p:cNvPr id="2" name="Title Placeholder 1">
            <a:extLst>
              <a:ext uri="{FF2B5EF4-FFF2-40B4-BE49-F238E27FC236}">
                <a16:creationId xmlns:a16="http://schemas.microsoft.com/office/drawing/2014/main" id="{EA7F80B4-B1B3-423C-BBAF-3CAD2CDDE735}"/>
              </a:ext>
            </a:extLst>
          </p:cNvPr>
          <p:cNvSpPr>
            <a:spLocks noGrp="1"/>
          </p:cNvSpPr>
          <p:nvPr>
            <p:ph type="title"/>
          </p:nvPr>
        </p:nvSpPr>
        <p:spPr>
          <a:xfrm>
            <a:off x="1036638" y="4876800"/>
            <a:ext cx="100584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DB966D-21A1-4460-BEB7-10116A354402}"/>
              </a:ext>
            </a:extLst>
          </p:cNvPr>
          <p:cNvSpPr>
            <a:spLocks noGrp="1"/>
          </p:cNvSpPr>
          <p:nvPr>
            <p:ph type="body" idx="1"/>
          </p:nvPr>
        </p:nvSpPr>
        <p:spPr>
          <a:xfrm>
            <a:off x="2844800" y="685800"/>
            <a:ext cx="8128000" cy="365760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67DAB4-24E5-4E56-8697-A5A0FDCF2221}"/>
              </a:ext>
            </a:extLst>
          </p:cNvPr>
          <p:cNvSpPr>
            <a:spLocks noGrp="1"/>
          </p:cNvSpPr>
          <p:nvPr>
            <p:ph type="dt" sz="half" idx="2"/>
          </p:nvPr>
        </p:nvSpPr>
        <p:spPr>
          <a:xfrm>
            <a:off x="8229600" y="6154738"/>
            <a:ext cx="2844800" cy="365125"/>
          </a:xfrm>
          <a:prstGeom prst="rect">
            <a:avLst/>
          </a:prstGeom>
        </p:spPr>
        <p:txBody>
          <a:bodyPr vert="horz" lIns="91440" tIns="45720" rIns="91440" bIns="45720" rtlCol="0" anchor="t"/>
          <a:lstStyle>
            <a:lvl1pPr algn="r" eaLnBrk="1" hangingPunct="1">
              <a:defRPr sz="1100">
                <a:solidFill>
                  <a:schemeClr val="tx1">
                    <a:alpha val="60000"/>
                  </a:schemeClr>
                </a:solidFill>
                <a:effectLst/>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4AF9246-91EC-4EEE-9EE3-E7DBCCC86C0C}"/>
              </a:ext>
            </a:extLst>
          </p:cNvPr>
          <p:cNvSpPr>
            <a:spLocks noGrp="1"/>
          </p:cNvSpPr>
          <p:nvPr>
            <p:ph type="ftr" sz="quarter" idx="3"/>
          </p:nvPr>
        </p:nvSpPr>
        <p:spPr>
          <a:xfrm>
            <a:off x="1096963" y="6154738"/>
            <a:ext cx="6096000" cy="365125"/>
          </a:xfrm>
          <a:prstGeom prst="rect">
            <a:avLst/>
          </a:prstGeom>
        </p:spPr>
        <p:txBody>
          <a:bodyPr vert="horz" lIns="91440" tIns="45720" rIns="91440" bIns="45720" rtlCol="0" anchor="t"/>
          <a:lstStyle>
            <a:lvl1pPr algn="l" eaLnBrk="1" hangingPunct="1">
              <a:defRPr sz="1100">
                <a:solidFill>
                  <a:schemeClr val="tx1">
                    <a:alpha val="60000"/>
                  </a:schemeClr>
                </a:solidFill>
                <a:effectLst/>
                <a:latin typeface="Arial" charset="0"/>
                <a:cs typeface="Arial" charset="0"/>
              </a:defRPr>
            </a:lvl1pPr>
          </a:lstStyle>
          <a:p>
            <a:pPr>
              <a:defRPr/>
            </a:pPr>
            <a:r>
              <a:rPr lang="en-US"/>
              <a:t>D5S AV-PQS Training Bridge Admin</a:t>
            </a:r>
          </a:p>
        </p:txBody>
      </p:sp>
      <p:sp>
        <p:nvSpPr>
          <p:cNvPr id="6" name="Slide Number Placeholder 5">
            <a:extLst>
              <a:ext uri="{FF2B5EF4-FFF2-40B4-BE49-F238E27FC236}">
                <a16:creationId xmlns:a16="http://schemas.microsoft.com/office/drawing/2014/main" id="{E0C31BFC-AD9B-4943-8E5C-F7AFEC40AA87}"/>
              </a:ext>
            </a:extLst>
          </p:cNvPr>
          <p:cNvSpPr>
            <a:spLocks noGrp="1"/>
          </p:cNvSpPr>
          <p:nvPr>
            <p:ph type="sldNum" sz="quarter" idx="4"/>
          </p:nvPr>
        </p:nvSpPr>
        <p:spPr>
          <a:xfrm>
            <a:off x="1096963" y="5842000"/>
            <a:ext cx="2844800" cy="304800"/>
          </a:xfrm>
          <a:prstGeom prst="rect">
            <a:avLst/>
          </a:prstGeom>
        </p:spPr>
        <p:txBody>
          <a:bodyPr vert="horz" wrap="square" lIns="91440" tIns="45720" rIns="91440" bIns="9144" numCol="1" anchor="b" anchorCtr="0" compatLnSpc="1">
            <a:prstTxWarp prst="textNoShape">
              <a:avLst/>
            </a:prstTxWarp>
          </a:bodyPr>
          <a:lstStyle>
            <a:lvl1pPr eaLnBrk="1" hangingPunct="1">
              <a:defRPr sz="1600">
                <a:solidFill>
                  <a:srgbClr val="FFFFFF"/>
                </a:solidFill>
              </a:defRPr>
            </a:lvl1pPr>
          </a:lstStyle>
          <a:p>
            <a:pPr>
              <a:defRPr/>
            </a:pPr>
            <a:fld id="{5A5E5FFD-9A5F-4BE7-9FEB-A652945F50E0}"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445" r:id="rId1"/>
    <p:sldLayoutId id="2147484421" r:id="rId2"/>
    <p:sldLayoutId id="2147484446" r:id="rId3"/>
    <p:sldLayoutId id="2147484422" r:id="rId4"/>
    <p:sldLayoutId id="2147484447" r:id="rId5"/>
    <p:sldLayoutId id="2147484423" r:id="rId6"/>
    <p:sldLayoutId id="2147484424" r:id="rId7"/>
    <p:sldLayoutId id="2147484448" r:id="rId8"/>
    <p:sldLayoutId id="2147484449" r:id="rId9"/>
    <p:sldLayoutId id="2147484425" r:id="rId10"/>
    <p:sldLayoutId id="2147484426" r:id="rId11"/>
  </p:sldLayoutIdLst>
  <p:hf hdr="0" dt="0"/>
  <p:txStyles>
    <p:title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4900">
          <a:solidFill>
            <a:schemeClr val="tx1"/>
          </a:solidFill>
          <a:latin typeface="Palatino Linotype" pitchFamily="18" charset="0"/>
        </a:defRPr>
      </a:lvl2pPr>
      <a:lvl3pPr algn="l" rtl="0" eaLnBrk="0" fontAlgn="base" hangingPunct="0">
        <a:spcBef>
          <a:spcPct val="0"/>
        </a:spcBef>
        <a:spcAft>
          <a:spcPct val="0"/>
        </a:spcAft>
        <a:defRPr sz="4900">
          <a:solidFill>
            <a:schemeClr val="tx1"/>
          </a:solidFill>
          <a:latin typeface="Palatino Linotype" pitchFamily="18" charset="0"/>
        </a:defRPr>
      </a:lvl3pPr>
      <a:lvl4pPr algn="l" rtl="0" eaLnBrk="0" fontAlgn="base" hangingPunct="0">
        <a:spcBef>
          <a:spcPct val="0"/>
        </a:spcBef>
        <a:spcAft>
          <a:spcPct val="0"/>
        </a:spcAft>
        <a:defRPr sz="4900">
          <a:solidFill>
            <a:schemeClr val="tx1"/>
          </a:solidFill>
          <a:latin typeface="Palatino Linotype" pitchFamily="18" charset="0"/>
        </a:defRPr>
      </a:lvl4pPr>
      <a:lvl5pPr algn="l" rtl="0" eaLnBrk="0" fontAlgn="base" hangingPunct="0">
        <a:spcBef>
          <a:spcPct val="0"/>
        </a:spcBef>
        <a:spcAft>
          <a:spcPct val="0"/>
        </a:spcAft>
        <a:defRPr sz="4900">
          <a:solidFill>
            <a:schemeClr val="tx1"/>
          </a:solidFill>
          <a:latin typeface="Palatino Linotype"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eaLnBrk="0" fontAlgn="base" hangingPunct="0">
        <a:spcBef>
          <a:spcPct val="20000"/>
        </a:spcBef>
        <a:spcAft>
          <a:spcPct val="0"/>
        </a:spcAft>
        <a:buSzPct val="60000"/>
        <a:buFont typeface="Wingdings" panose="05000000000000000000"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39763" indent="-255588" algn="l" rtl="0" eaLnBrk="0" fontAlgn="base" hangingPunct="0">
        <a:spcBef>
          <a:spcPct val="20000"/>
        </a:spcBef>
        <a:spcAft>
          <a:spcPct val="0"/>
        </a:spcAft>
        <a:buSzPct val="60000"/>
        <a:buFont typeface="Wingdings" panose="05000000000000000000"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4888" indent="-255588" algn="l" rtl="0" eaLnBrk="0" fontAlgn="base" hangingPunct="0">
        <a:spcBef>
          <a:spcPct val="20000"/>
        </a:spcBef>
        <a:spcAft>
          <a:spcPct val="0"/>
        </a:spcAft>
        <a:buSzPct val="60000"/>
        <a:buFont typeface="Wingdings" panose="05000000000000000000"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5588" algn="l" rtl="0" eaLnBrk="0" fontAlgn="base" hangingPunct="0">
        <a:spcBef>
          <a:spcPct val="20000"/>
        </a:spcBef>
        <a:spcAft>
          <a:spcPct val="0"/>
        </a:spcAft>
        <a:buSzPct val="60000"/>
        <a:buFont typeface="Wingdings" panose="05000000000000000000"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4650" indent="-255588" algn="l" rtl="0" eaLnBrk="0" fontAlgn="base" hangingPunct="0">
        <a:spcBef>
          <a:spcPct val="20000"/>
        </a:spcBef>
        <a:spcAft>
          <a:spcPct val="0"/>
        </a:spcAft>
        <a:buSzPct val="60000"/>
        <a:buFont typeface="Wingdings" panose="05000000000000000000"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41452"/>
            </a:gs>
            <a:gs pos="100000">
              <a:schemeClr val="accent2"/>
            </a:gs>
          </a:gsLst>
          <a:lin ang="5400000" scaled="1"/>
        </a:gra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1195704-6703-4799-8115-64882E72BAA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3811" name="Rectangle 3">
            <a:extLst>
              <a:ext uri="{FF2B5EF4-FFF2-40B4-BE49-F238E27FC236}">
                <a16:creationId xmlns:a16="http://schemas.microsoft.com/office/drawing/2014/main" id="{9BFB6ABF-F505-42FB-9175-B723CF9278E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200">
                <a:solidFill>
                  <a:schemeClr val="tx1"/>
                </a:solidFill>
                <a:latin typeface="+mn-lt"/>
                <a:cs typeface="+mn-cs"/>
              </a:defRPr>
            </a:lvl1pPr>
          </a:lstStyle>
          <a:p>
            <a:pPr>
              <a:defRPr/>
            </a:pPr>
            <a:r>
              <a:rPr lang="en-US" altLang="en-US"/>
              <a:t>D5S AV-PQS Training Bridge Admin</a:t>
            </a:r>
          </a:p>
        </p:txBody>
      </p:sp>
      <p:sp>
        <p:nvSpPr>
          <p:cNvPr id="503812" name="Rectangle 4">
            <a:extLst>
              <a:ext uri="{FF2B5EF4-FFF2-40B4-BE49-F238E27FC236}">
                <a16:creationId xmlns:a16="http://schemas.microsoft.com/office/drawing/2014/main" id="{BCDB496C-F9C8-41C4-8469-4C9BD64475D5}"/>
              </a:ext>
            </a:extLst>
          </p:cNvPr>
          <p:cNvSpPr>
            <a:spLocks noGrp="1" noChangeArrowheads="1"/>
          </p:cNvSpPr>
          <p:nvPr>
            <p:ph type="sldNum" sz="quarter" idx="4"/>
          </p:nvPr>
        </p:nvSpPr>
        <p:spPr bwMode="auto">
          <a:xfrm>
            <a:off x="93218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a:latin typeface="Arial" panose="020B0604020202020204" pitchFamily="34" charset="0"/>
              </a:defRPr>
            </a:lvl1pPr>
          </a:lstStyle>
          <a:p>
            <a:pPr>
              <a:defRPr/>
            </a:pPr>
            <a:fld id="{D1E1C85A-E98C-4E19-9700-6F0A4248B7E4}" type="slidenum">
              <a:rPr lang="en-US" altLang="en-US"/>
              <a:pPr>
                <a:defRPr/>
              </a:pPr>
              <a:t>‹#›</a:t>
            </a:fld>
            <a:endParaRPr lang="en-US" altLang="en-US"/>
          </a:p>
        </p:txBody>
      </p:sp>
      <p:sp>
        <p:nvSpPr>
          <p:cNvPr id="3077" name="Line 5">
            <a:extLst>
              <a:ext uri="{FF2B5EF4-FFF2-40B4-BE49-F238E27FC236}">
                <a16:creationId xmlns:a16="http://schemas.microsoft.com/office/drawing/2014/main" id="{61502D98-3E54-4EA5-969A-197F62231292}"/>
              </a:ext>
            </a:extLst>
          </p:cNvPr>
          <p:cNvSpPr>
            <a:spLocks noChangeShapeType="1"/>
          </p:cNvSpPr>
          <p:nvPr/>
        </p:nvSpPr>
        <p:spPr bwMode="auto">
          <a:xfrm>
            <a:off x="2743200" y="952500"/>
            <a:ext cx="8432800" cy="0"/>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3078" name="Picture 6" descr="CGSeal">
            <a:extLst>
              <a:ext uri="{FF2B5EF4-FFF2-40B4-BE49-F238E27FC236}">
                <a16:creationId xmlns:a16="http://schemas.microsoft.com/office/drawing/2014/main" id="{15D37014-E83F-45C8-9F0F-863B0A632C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1013" y="341313"/>
            <a:ext cx="145415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Lst>
  <p:transition/>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3.wmf"/><Relationship Id="rId4" Type="http://schemas.openxmlformats.org/officeDocument/2006/relationships/image" Target="../media/image32.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1.png"/><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9.png"/><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1.png"/><Relationship Id="rId4" Type="http://schemas.openxmlformats.org/officeDocument/2006/relationships/oleObject" Target="../embeddings/oleObject4.bin"/></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49.png"/><Relationship Id="rId4" Type="http://schemas.openxmlformats.org/officeDocument/2006/relationships/oleObject" Target="../embeddings/oleObject5.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16">
            <a:extLst>
              <a:ext uri="{FF2B5EF4-FFF2-40B4-BE49-F238E27FC236}">
                <a16:creationId xmlns:a16="http://schemas.microsoft.com/office/drawing/2014/main" id="{C66FC09C-8E39-4415-B649-5AC3AAC2FBEB}"/>
              </a:ext>
            </a:extLst>
          </p:cNvPr>
          <p:cNvSpPr>
            <a:spLocks noChangeArrowheads="1"/>
          </p:cNvSpPr>
          <p:nvPr/>
        </p:nvSpPr>
        <p:spPr bwMode="auto">
          <a:xfrm>
            <a:off x="182880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106" name="Rectangle 40">
            <a:extLst>
              <a:ext uri="{FF2B5EF4-FFF2-40B4-BE49-F238E27FC236}">
                <a16:creationId xmlns:a16="http://schemas.microsoft.com/office/drawing/2014/main" id="{FCD37D2B-8EF1-4769-875E-22CE018DF32E}"/>
              </a:ext>
            </a:extLst>
          </p:cNvPr>
          <p:cNvSpPr>
            <a:spLocks noGrp="1" noChangeArrowheads="1"/>
          </p:cNvSpPr>
          <p:nvPr>
            <p:ph type="title"/>
          </p:nvPr>
        </p:nvSpPr>
        <p:spPr>
          <a:xfrm>
            <a:off x="1663700" y="362780"/>
            <a:ext cx="8864600" cy="780842"/>
          </a:xfrm>
        </p:spPr>
        <p:txBody>
          <a:bodyPr/>
          <a:lstStyle/>
          <a:p>
            <a:pPr algn="ctr" eaLnBrk="1" fontAlgn="auto" hangingPunct="1">
              <a:spcAft>
                <a:spcPts val="0"/>
              </a:spcAft>
              <a:defRPr/>
            </a:pPr>
            <a:br>
              <a:rPr lang="en-US" altLang="en-US" sz="4400" dirty="0">
                <a:solidFill>
                  <a:srgbClr val="FFFF00"/>
                </a:solidFill>
              </a:rPr>
            </a:br>
            <a:br>
              <a:rPr lang="en-US" altLang="en-US" sz="4400" dirty="0">
                <a:solidFill>
                  <a:srgbClr val="FFFF00"/>
                </a:solidFill>
              </a:rPr>
            </a:br>
            <a:br>
              <a:rPr lang="en-US" altLang="en-US" sz="4400" dirty="0">
                <a:solidFill>
                  <a:srgbClr val="FFFF00"/>
                </a:solidFill>
              </a:rPr>
            </a:br>
            <a:br>
              <a:rPr lang="en-US" altLang="en-US" sz="4400" dirty="0">
                <a:solidFill>
                  <a:srgbClr val="FFFF00"/>
                </a:solidFill>
              </a:rPr>
            </a:br>
            <a:br>
              <a:rPr lang="en-US" altLang="en-US" sz="4400" dirty="0">
                <a:solidFill>
                  <a:srgbClr val="FFFF00"/>
                </a:solidFill>
              </a:rPr>
            </a:br>
            <a:br>
              <a:rPr lang="en-US" altLang="en-US" sz="4400" dirty="0">
                <a:solidFill>
                  <a:srgbClr val="FFFF00"/>
                </a:solidFill>
              </a:rPr>
            </a:br>
            <a:br>
              <a:rPr lang="en-US" altLang="en-US" sz="4400" dirty="0">
                <a:solidFill>
                  <a:srgbClr val="FFFF00"/>
                </a:solidFill>
              </a:rPr>
            </a:br>
            <a:br>
              <a:rPr lang="en-US" altLang="en-US" sz="4400" dirty="0">
                <a:solidFill>
                  <a:srgbClr val="FFFF00"/>
                </a:solidFill>
              </a:rPr>
            </a:br>
            <a:r>
              <a:rPr lang="en-US" altLang="en-US" sz="4400" dirty="0">
                <a:solidFill>
                  <a:srgbClr val="FFFF00"/>
                </a:solidFill>
              </a:rPr>
              <a:t>Bridge Administration</a:t>
            </a:r>
          </a:p>
        </p:txBody>
      </p:sp>
      <p:pic>
        <p:nvPicPr>
          <p:cNvPr id="16388" name="Picture 1">
            <a:extLst>
              <a:ext uri="{FF2B5EF4-FFF2-40B4-BE49-F238E27FC236}">
                <a16:creationId xmlns:a16="http://schemas.microsoft.com/office/drawing/2014/main" id="{EFC5E751-7A04-4289-A90E-E516D1176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150" y="1181100"/>
            <a:ext cx="34988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a:extLst>
              <a:ext uri="{FF2B5EF4-FFF2-40B4-BE49-F238E27FC236}">
                <a16:creationId xmlns:a16="http://schemas.microsoft.com/office/drawing/2014/main" id="{8F86A525-B21B-45DC-BC8C-D381E5134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1176338"/>
            <a:ext cx="3551237"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BEF1BF26-E6AF-4906-8F62-0EC791BBF9EB}"/>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8D1CB845-A998-4DF9-8CE2-16A2138EA29E}"/>
              </a:ext>
            </a:extLst>
          </p:cNvPr>
          <p:cNvSpPr>
            <a:spLocks noGrp="1"/>
          </p:cNvSpPr>
          <p:nvPr>
            <p:ph type="sldNum" sz="quarter" idx="12"/>
          </p:nvPr>
        </p:nvSpPr>
        <p:spPr/>
        <p:txBody>
          <a:bodyPr/>
          <a:lstStyle/>
          <a:p>
            <a:pPr>
              <a:defRPr/>
            </a:pPr>
            <a:fld id="{1A66F3DF-797F-4029-9B17-BCF29721B672}" type="slidenum">
              <a:rPr lang="en-US" altLang="en-US" smtClean="0"/>
              <a:pPr>
                <a:defRPr/>
              </a:pPr>
              <a:t>1</a:t>
            </a:fld>
            <a:endParaRPr lang="en-US" altLang="en-US"/>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a:extLst>
              <a:ext uri="{FF2B5EF4-FFF2-40B4-BE49-F238E27FC236}">
                <a16:creationId xmlns:a16="http://schemas.microsoft.com/office/drawing/2014/main" id="{B50C026C-76F8-459D-B0DB-9A6820B3F8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2583C16B-35FB-41D4-8AC7-79FFE17B80E5}" type="slidenum">
              <a:rPr lang="en-US" altLang="en-US" sz="1600" smtClean="0">
                <a:solidFill>
                  <a:srgbClr val="FFFFFF"/>
                </a:solidFill>
              </a:rPr>
              <a:pPr/>
              <a:t>10</a:t>
            </a:fld>
            <a:endParaRPr lang="en-US" altLang="en-US" sz="1600">
              <a:solidFill>
                <a:srgbClr val="FFFFFF"/>
              </a:solidFill>
            </a:endParaRPr>
          </a:p>
        </p:txBody>
      </p:sp>
      <p:pic>
        <p:nvPicPr>
          <p:cNvPr id="26627" name="Picture 2">
            <a:extLst>
              <a:ext uri="{FF2B5EF4-FFF2-40B4-BE49-F238E27FC236}">
                <a16:creationId xmlns:a16="http://schemas.microsoft.com/office/drawing/2014/main" id="{58B9449D-6E62-43B0-8426-94152EB14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900" y="942538"/>
            <a:ext cx="8293100" cy="22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a:extLst>
              <a:ext uri="{FF2B5EF4-FFF2-40B4-BE49-F238E27FC236}">
                <a16:creationId xmlns:a16="http://schemas.microsoft.com/office/drawing/2014/main" id="{DE7A14F3-57F6-4805-9481-D4CDADC1C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102036"/>
            <a:ext cx="8610600" cy="308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0094C50-383F-4B12-A7E6-9879C9CBCFB8}"/>
              </a:ext>
            </a:extLst>
          </p:cNvPr>
          <p:cNvSpPr txBox="1"/>
          <p:nvPr/>
        </p:nvSpPr>
        <p:spPr>
          <a:xfrm>
            <a:off x="1925638" y="314325"/>
            <a:ext cx="3378200" cy="461963"/>
          </a:xfrm>
          <a:prstGeom prst="rect">
            <a:avLst/>
          </a:prstGeom>
          <a:noFill/>
        </p:spPr>
        <p:txBody>
          <a:bodyPr>
            <a:spAutoFit/>
          </a:bodyPr>
          <a:lstStyle/>
          <a:p>
            <a:pPr eaLnBrk="1" fontAlgn="auto" hangingPunct="1">
              <a:spcBef>
                <a:spcPts val="0"/>
              </a:spcBef>
              <a:spcAft>
                <a:spcPts val="0"/>
              </a:spcAft>
              <a:defRPr/>
            </a:pPr>
            <a:r>
              <a:rPr lang="en-US" sz="2400" dirty="0">
                <a:solidFill>
                  <a:prstClr val="white"/>
                </a:solidFill>
                <a:latin typeface="Calibri"/>
                <a:cs typeface="+mn-cs"/>
              </a:rPr>
              <a:t>Local  Notice to Mariners</a:t>
            </a:r>
            <a:endParaRPr lang="en-US" sz="1350" dirty="0">
              <a:solidFill>
                <a:prstClr val="white"/>
              </a:solidFill>
              <a:latin typeface="Calibri"/>
              <a:cs typeface="+mn-cs"/>
            </a:endParaRPr>
          </a:p>
        </p:txBody>
      </p:sp>
      <p:sp>
        <p:nvSpPr>
          <p:cNvPr id="2" name="Footer Placeholder 1">
            <a:extLst>
              <a:ext uri="{FF2B5EF4-FFF2-40B4-BE49-F238E27FC236}">
                <a16:creationId xmlns:a16="http://schemas.microsoft.com/office/drawing/2014/main" id="{7145EFA1-C29D-4550-B1FD-8918CD5B4937}"/>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24DE01D-44BF-4FEB-8EC9-CADCC727F98C}"/>
              </a:ext>
            </a:extLst>
          </p:cNvPr>
          <p:cNvSpPr>
            <a:spLocks noGrp="1"/>
          </p:cNvSpPr>
          <p:nvPr>
            <p:ph type="sldNum" sz="quarter" idx="12"/>
          </p:nvPr>
        </p:nvSpPr>
        <p:spPr>
          <a:xfrm>
            <a:off x="2346960" y="5842000"/>
            <a:ext cx="2133600" cy="304800"/>
          </a:xfrm>
        </p:spPr>
        <p:txBody>
          <a:bodyPr rtlCol="0"/>
          <a:lstStyle/>
          <a:p>
            <a:pPr>
              <a:defRPr/>
            </a:pPr>
            <a:fld id="{0F0B95DB-8BF7-4D7C-B0A1-A19F3943A86D}" type="slidenum">
              <a:rPr lang="en-US">
                <a:solidFill>
                  <a:prstClr val="white">
                    <a:alpha val="60000"/>
                  </a:prstClr>
                </a:solidFill>
                <a:latin typeface="Arial" charset="0"/>
                <a:cs typeface="Arial" charset="0"/>
              </a:rPr>
              <a:pPr>
                <a:defRPr/>
              </a:pPr>
              <a:t>100</a:t>
            </a:fld>
            <a:endParaRPr lang="en-US" dirty="0">
              <a:solidFill>
                <a:prstClr val="white">
                  <a:alpha val="60000"/>
                </a:prstClr>
              </a:solidFill>
              <a:latin typeface="Arial" charset="0"/>
              <a:cs typeface="Arial" charset="0"/>
            </a:endParaRPr>
          </a:p>
        </p:txBody>
      </p:sp>
      <p:pic>
        <p:nvPicPr>
          <p:cNvPr id="131075" name="Picture 5">
            <a:extLst>
              <a:ext uri="{FF2B5EF4-FFF2-40B4-BE49-F238E27FC236}">
                <a16:creationId xmlns:a16="http://schemas.microsoft.com/office/drawing/2014/main" id="{827A76BD-8947-4A05-89AF-4ACD96DA7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08275"/>
            <a:ext cx="91440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CF828E1-1058-4142-9D69-6A9727A3F306}"/>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9AE48941-1434-46A4-A96F-729F10A85044}"/>
              </a:ext>
            </a:extLst>
          </p:cNvPr>
          <p:cNvSpPr>
            <a:spLocks noGrp="1" noChangeArrowheads="1"/>
          </p:cNvSpPr>
          <p:nvPr>
            <p:ph type="title"/>
          </p:nvPr>
        </p:nvSpPr>
        <p:spPr>
          <a:xfrm>
            <a:off x="2205038" y="1357313"/>
            <a:ext cx="8162925" cy="457200"/>
          </a:xfrm>
        </p:spPr>
        <p:txBody>
          <a:bodyPr/>
          <a:lstStyle/>
          <a:p>
            <a:pPr eaLnBrk="1" fontAlgn="auto" hangingPunct="1">
              <a:spcAft>
                <a:spcPts val="0"/>
              </a:spcAft>
              <a:defRPr/>
            </a:pPr>
            <a:r>
              <a:rPr lang="en-US" altLang="en-US" sz="2400"/>
              <a:t>Entering observations in the “Discrepancy” section:</a:t>
            </a:r>
          </a:p>
        </p:txBody>
      </p:sp>
      <p:sp>
        <p:nvSpPr>
          <p:cNvPr id="12" name="Slide Number Placeholder 5">
            <a:extLst>
              <a:ext uri="{FF2B5EF4-FFF2-40B4-BE49-F238E27FC236}">
                <a16:creationId xmlns:a16="http://schemas.microsoft.com/office/drawing/2014/main" id="{BF3A59F7-5623-4A34-B621-B0A45CBBF460}"/>
              </a:ext>
            </a:extLst>
          </p:cNvPr>
          <p:cNvSpPr>
            <a:spLocks noGrp="1"/>
          </p:cNvSpPr>
          <p:nvPr>
            <p:ph type="sldNum" sz="quarter" idx="12"/>
          </p:nvPr>
        </p:nvSpPr>
        <p:spPr>
          <a:xfrm>
            <a:off x="2346960" y="5842000"/>
            <a:ext cx="2133600" cy="304800"/>
          </a:xfrm>
        </p:spPr>
        <p:txBody>
          <a:bodyPr rtlCol="0"/>
          <a:lstStyle/>
          <a:p>
            <a:pPr>
              <a:defRPr/>
            </a:pPr>
            <a:fld id="{5A99BB2D-EF8B-4D31-95A3-85CCEF605D6E}" type="slidenum">
              <a:rPr lang="en-US">
                <a:solidFill>
                  <a:prstClr val="white">
                    <a:alpha val="60000"/>
                  </a:prstClr>
                </a:solidFill>
                <a:latin typeface="Arial" charset="0"/>
                <a:cs typeface="Arial" charset="0"/>
              </a:rPr>
              <a:pPr>
                <a:defRPr/>
              </a:pPr>
              <a:t>101</a:t>
            </a:fld>
            <a:endParaRPr lang="en-US" dirty="0">
              <a:solidFill>
                <a:prstClr val="white">
                  <a:alpha val="60000"/>
                </a:prstClr>
              </a:solidFill>
              <a:latin typeface="Arial" charset="0"/>
              <a:cs typeface="Arial" charset="0"/>
            </a:endParaRPr>
          </a:p>
        </p:txBody>
      </p:sp>
      <p:sp>
        <p:nvSpPr>
          <p:cNvPr id="133130" name="Rectangle 20">
            <a:extLst>
              <a:ext uri="{FF2B5EF4-FFF2-40B4-BE49-F238E27FC236}">
                <a16:creationId xmlns:a16="http://schemas.microsoft.com/office/drawing/2014/main" id="{435C9E6A-2895-4997-A35F-D2E2EE5F1D97}"/>
              </a:ext>
            </a:extLst>
          </p:cNvPr>
          <p:cNvSpPr>
            <a:spLocks noChangeArrowheads="1"/>
          </p:cNvSpPr>
          <p:nvPr/>
        </p:nvSpPr>
        <p:spPr bwMode="auto">
          <a:xfrm>
            <a:off x="2014537" y="5143500"/>
            <a:ext cx="81629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 typeface="Wingdings" panose="05000000000000000000" pitchFamily="2" charset="2"/>
              <a:buNone/>
            </a:pPr>
            <a:r>
              <a:rPr lang="en-US" altLang="en-US" sz="1800" dirty="0">
                <a:latin typeface="Verdana" panose="020B0604030504040204" pitchFamily="34" charset="0"/>
              </a:rPr>
              <a:t>Use “Comments” section to accurately describe the problem and where on the bridge it is located.</a:t>
            </a:r>
            <a:br>
              <a:rPr lang="en-US" altLang="en-US" sz="1800" dirty="0">
                <a:latin typeface="Verdana" panose="020B0604030504040204" pitchFamily="34" charset="0"/>
              </a:rPr>
            </a:br>
            <a:r>
              <a:rPr lang="en-US" altLang="en-US" sz="1800" dirty="0">
                <a:latin typeface="Verdana" panose="020B0604030504040204" pitchFamily="34" charset="0"/>
              </a:rPr>
              <a:t>Include digital photos of each discrepancy whenever possible.</a:t>
            </a:r>
          </a:p>
        </p:txBody>
      </p:sp>
      <p:sp>
        <p:nvSpPr>
          <p:cNvPr id="133131" name="Rectangle 22">
            <a:extLst>
              <a:ext uri="{FF2B5EF4-FFF2-40B4-BE49-F238E27FC236}">
                <a16:creationId xmlns:a16="http://schemas.microsoft.com/office/drawing/2014/main" id="{558B0F04-968D-426E-ABEC-41D931C949BC}"/>
              </a:ext>
            </a:extLst>
          </p:cNvPr>
          <p:cNvSpPr>
            <a:spLocks noChangeArrowheads="1"/>
          </p:cNvSpPr>
          <p:nvPr/>
        </p:nvSpPr>
        <p:spPr bwMode="auto">
          <a:xfrm>
            <a:off x="2166938" y="315913"/>
            <a:ext cx="8162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en-US" altLang="en-US" sz="4400">
                <a:solidFill>
                  <a:srgbClr val="629DD1"/>
                </a:solidFill>
                <a:latin typeface="Verdana" panose="020B0604030504040204" pitchFamily="34" charset="0"/>
              </a:rPr>
              <a:t>   </a:t>
            </a:r>
            <a:r>
              <a:rPr lang="en-US" altLang="en-US" sz="4400">
                <a:solidFill>
                  <a:srgbClr val="FFFF00"/>
                </a:solidFill>
              </a:rPr>
              <a:t>Bridge Discrepancy Report</a:t>
            </a:r>
          </a:p>
        </p:txBody>
      </p:sp>
      <p:pic>
        <p:nvPicPr>
          <p:cNvPr id="133132" name="Picture 3">
            <a:extLst>
              <a:ext uri="{FF2B5EF4-FFF2-40B4-BE49-F238E27FC236}">
                <a16:creationId xmlns:a16="http://schemas.microsoft.com/office/drawing/2014/main" id="{4D57D976-2D31-41EE-84F3-239916333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03400"/>
            <a:ext cx="9144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B46F6D31-FDFA-43B5-A626-C167DE555EA5}"/>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a:extLst>
              <a:ext uri="{FF2B5EF4-FFF2-40B4-BE49-F238E27FC236}">
                <a16:creationId xmlns:a16="http://schemas.microsoft.com/office/drawing/2014/main" id="{C3BD27E3-2A48-4B99-B0D2-053E716B4A6B}"/>
              </a:ext>
            </a:extLst>
          </p:cNvPr>
          <p:cNvSpPr>
            <a:spLocks noGrp="1" noChangeArrowheads="1"/>
          </p:cNvSpPr>
          <p:nvPr>
            <p:ph idx="1"/>
          </p:nvPr>
        </p:nvSpPr>
        <p:spPr>
          <a:xfrm>
            <a:off x="2157413" y="1943100"/>
            <a:ext cx="8110537" cy="4191000"/>
          </a:xfrm>
        </p:spPr>
        <p:txBody>
          <a:bodyPr/>
          <a:lstStyle/>
          <a:p>
            <a:pPr marL="177800" indent="-177800" eaLnBrk="1" fontAlgn="auto" hangingPunct="1">
              <a:spcAft>
                <a:spcPts val="0"/>
              </a:spcAft>
              <a:buFont typeface="Wingdings" panose="05000000000000000000" pitchFamily="2" charset="2"/>
              <a:buNone/>
              <a:defRPr/>
            </a:pPr>
            <a:r>
              <a:rPr lang="en-US" altLang="en-US" sz="3200" dirty="0"/>
              <a:t>Send report, along with digital photos, within 24 hours of observing the discrepancy.</a:t>
            </a:r>
          </a:p>
          <a:p>
            <a:pPr marL="177800" indent="-177800" eaLnBrk="1" fontAlgn="auto" hangingPunct="1">
              <a:spcAft>
                <a:spcPts val="0"/>
              </a:spcAft>
              <a:buFont typeface="Wingdings" panose="05000000000000000000" pitchFamily="2" charset="2"/>
              <a:buNone/>
              <a:defRPr/>
            </a:pPr>
            <a:r>
              <a:rPr lang="en-US" altLang="en-US" sz="3200" dirty="0"/>
              <a:t>Include digital photos as evidence to support your observations whenever possible – a picture speaks a thousand words!</a:t>
            </a:r>
          </a:p>
          <a:p>
            <a:pPr marL="177800" indent="-177800" eaLnBrk="1" fontAlgn="auto" hangingPunct="1">
              <a:spcAft>
                <a:spcPts val="0"/>
              </a:spcAft>
              <a:defRPr/>
            </a:pPr>
            <a:endParaRPr lang="en-US" altLang="en-US" sz="3200" dirty="0"/>
          </a:p>
        </p:txBody>
      </p:sp>
      <p:sp>
        <p:nvSpPr>
          <p:cNvPr id="11267" name="Rectangle 2">
            <a:extLst>
              <a:ext uri="{FF2B5EF4-FFF2-40B4-BE49-F238E27FC236}">
                <a16:creationId xmlns:a16="http://schemas.microsoft.com/office/drawing/2014/main" id="{C7E3D4FE-6802-4920-8C60-AD016587F8F0}"/>
              </a:ext>
            </a:extLst>
          </p:cNvPr>
          <p:cNvSpPr>
            <a:spLocks noGrp="1" noChangeArrowheads="1"/>
          </p:cNvSpPr>
          <p:nvPr>
            <p:ph type="title"/>
          </p:nvPr>
        </p:nvSpPr>
        <p:spPr>
          <a:xfrm>
            <a:off x="2281238" y="392113"/>
            <a:ext cx="8162925" cy="762000"/>
          </a:xfrm>
        </p:spPr>
        <p:txBody>
          <a:bodyPr/>
          <a:lstStyle/>
          <a:p>
            <a:pPr eaLnBrk="1" fontAlgn="auto" hangingPunct="1">
              <a:spcAft>
                <a:spcPts val="0"/>
              </a:spcAft>
              <a:defRPr/>
            </a:pPr>
            <a:r>
              <a:rPr lang="en-US" altLang="en-US">
                <a:solidFill>
                  <a:srgbClr val="FFFF00"/>
                </a:solidFill>
              </a:rPr>
              <a:t>Bridge Discrepancy Report</a:t>
            </a:r>
          </a:p>
        </p:txBody>
      </p:sp>
      <p:sp>
        <p:nvSpPr>
          <p:cNvPr id="4" name="Slide Number Placeholder 5">
            <a:extLst>
              <a:ext uri="{FF2B5EF4-FFF2-40B4-BE49-F238E27FC236}">
                <a16:creationId xmlns:a16="http://schemas.microsoft.com/office/drawing/2014/main" id="{944F81F7-18E3-48E0-92B4-3CBC9D08E496}"/>
              </a:ext>
            </a:extLst>
          </p:cNvPr>
          <p:cNvSpPr>
            <a:spLocks noGrp="1"/>
          </p:cNvSpPr>
          <p:nvPr>
            <p:ph type="sldNum" sz="quarter" idx="12"/>
          </p:nvPr>
        </p:nvSpPr>
        <p:spPr>
          <a:xfrm>
            <a:off x="2346960" y="5842000"/>
            <a:ext cx="2133600" cy="304800"/>
          </a:xfrm>
        </p:spPr>
        <p:txBody>
          <a:bodyPr rtlCol="0"/>
          <a:lstStyle/>
          <a:p>
            <a:pPr>
              <a:defRPr/>
            </a:pPr>
            <a:fld id="{F440C9C9-C339-4874-B116-516BBC2526EB}" type="slidenum">
              <a:rPr lang="en-US">
                <a:solidFill>
                  <a:prstClr val="white">
                    <a:alpha val="60000"/>
                  </a:prstClr>
                </a:solidFill>
                <a:latin typeface="Arial" charset="0"/>
                <a:cs typeface="Arial" charset="0"/>
              </a:rPr>
              <a:pPr>
                <a:defRPr/>
              </a:pPr>
              <a:t>102</a:t>
            </a:fld>
            <a:endParaRPr lang="en-US" dirty="0">
              <a:solidFill>
                <a:prstClr val="white">
                  <a:alpha val="60000"/>
                </a:prstClr>
              </a:solidFill>
              <a:latin typeface="Arial" charset="0"/>
              <a:cs typeface="Arial" charset="0"/>
            </a:endParaRPr>
          </a:p>
        </p:txBody>
      </p:sp>
      <p:sp>
        <p:nvSpPr>
          <p:cNvPr id="2" name="Footer Placeholder 1">
            <a:extLst>
              <a:ext uri="{FF2B5EF4-FFF2-40B4-BE49-F238E27FC236}">
                <a16:creationId xmlns:a16="http://schemas.microsoft.com/office/drawing/2014/main" id="{B81DE948-495D-45CD-AE47-8F6B04742449}"/>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a:extLst>
              <a:ext uri="{FF2B5EF4-FFF2-40B4-BE49-F238E27FC236}">
                <a16:creationId xmlns:a16="http://schemas.microsoft.com/office/drawing/2014/main" id="{7A972AD0-B457-4446-9658-7A7214202867}"/>
              </a:ext>
            </a:extLst>
          </p:cNvPr>
          <p:cNvSpPr>
            <a:spLocks noGrp="1" noChangeArrowheads="1"/>
          </p:cNvSpPr>
          <p:nvPr>
            <p:ph idx="1"/>
          </p:nvPr>
        </p:nvSpPr>
        <p:spPr>
          <a:xfrm>
            <a:off x="2057400" y="685800"/>
            <a:ext cx="7696200" cy="5359400"/>
          </a:xfrm>
        </p:spPr>
        <p:txBody>
          <a:bodyPr/>
          <a:lstStyle/>
          <a:p>
            <a:pPr marL="177800" indent="-177800" eaLnBrk="1" fontAlgn="auto" hangingPunct="1">
              <a:spcAft>
                <a:spcPts val="0"/>
              </a:spcAft>
              <a:buFont typeface="Wingdings" panose="05000000000000000000" pitchFamily="2" charset="2"/>
              <a:buNone/>
              <a:defRPr/>
            </a:pPr>
            <a:r>
              <a:rPr lang="en-US" altLang="en-US" sz="3200" dirty="0"/>
              <a:t>When the CG Bridge Office is alerted of a discrepancy, they send an written order to the bridge owner to repair the deficiency.</a:t>
            </a:r>
          </a:p>
          <a:p>
            <a:pPr marL="177800" indent="-177800" eaLnBrk="1" fontAlgn="auto" hangingPunct="1">
              <a:spcAft>
                <a:spcPts val="0"/>
              </a:spcAft>
              <a:defRPr/>
            </a:pPr>
            <a:endParaRPr lang="en-US" altLang="en-US" sz="3200" dirty="0"/>
          </a:p>
        </p:txBody>
      </p:sp>
      <p:sp>
        <p:nvSpPr>
          <p:cNvPr id="12291" name="Rectangle 2">
            <a:extLst>
              <a:ext uri="{FF2B5EF4-FFF2-40B4-BE49-F238E27FC236}">
                <a16:creationId xmlns:a16="http://schemas.microsoft.com/office/drawing/2014/main" id="{17369690-DCB6-49C7-B625-99376755D165}"/>
              </a:ext>
            </a:extLst>
          </p:cNvPr>
          <p:cNvSpPr>
            <a:spLocks noGrp="1" noChangeArrowheads="1"/>
          </p:cNvSpPr>
          <p:nvPr>
            <p:ph type="title"/>
          </p:nvPr>
        </p:nvSpPr>
        <p:spPr>
          <a:xfrm>
            <a:off x="2281238" y="392113"/>
            <a:ext cx="8162925" cy="762000"/>
          </a:xfrm>
        </p:spPr>
        <p:txBody>
          <a:bodyPr/>
          <a:lstStyle/>
          <a:p>
            <a:pPr eaLnBrk="1" fontAlgn="auto" hangingPunct="1">
              <a:spcAft>
                <a:spcPts val="0"/>
              </a:spcAft>
              <a:defRPr/>
            </a:pPr>
            <a:r>
              <a:rPr lang="en-US" altLang="en-US">
                <a:solidFill>
                  <a:srgbClr val="FFFF00"/>
                </a:solidFill>
              </a:rPr>
              <a:t>Bridge Discrepancy Report</a:t>
            </a:r>
          </a:p>
        </p:txBody>
      </p:sp>
      <p:sp>
        <p:nvSpPr>
          <p:cNvPr id="4" name="Slide Number Placeholder 5">
            <a:extLst>
              <a:ext uri="{FF2B5EF4-FFF2-40B4-BE49-F238E27FC236}">
                <a16:creationId xmlns:a16="http://schemas.microsoft.com/office/drawing/2014/main" id="{AF6D8CE6-3BC8-4D01-A3B6-CB4683717AF1}"/>
              </a:ext>
            </a:extLst>
          </p:cNvPr>
          <p:cNvSpPr>
            <a:spLocks noGrp="1"/>
          </p:cNvSpPr>
          <p:nvPr>
            <p:ph type="sldNum" sz="quarter" idx="12"/>
          </p:nvPr>
        </p:nvSpPr>
        <p:spPr>
          <a:xfrm>
            <a:off x="2346960" y="5842000"/>
            <a:ext cx="2133600" cy="304800"/>
          </a:xfrm>
        </p:spPr>
        <p:txBody>
          <a:bodyPr rtlCol="0"/>
          <a:lstStyle/>
          <a:p>
            <a:pPr>
              <a:defRPr/>
            </a:pPr>
            <a:fld id="{E893CA9A-964F-4577-BAD9-10C5325E2199}" type="slidenum">
              <a:rPr lang="en-US">
                <a:solidFill>
                  <a:prstClr val="white">
                    <a:alpha val="60000"/>
                  </a:prstClr>
                </a:solidFill>
                <a:latin typeface="Arial" charset="0"/>
                <a:cs typeface="Arial" charset="0"/>
              </a:rPr>
              <a:pPr>
                <a:defRPr/>
              </a:pPr>
              <a:t>103</a:t>
            </a:fld>
            <a:endParaRPr lang="en-US" dirty="0">
              <a:solidFill>
                <a:prstClr val="white">
                  <a:alpha val="60000"/>
                </a:prstClr>
              </a:solidFill>
              <a:latin typeface="Arial" charset="0"/>
              <a:cs typeface="Arial" charset="0"/>
            </a:endParaRPr>
          </a:p>
        </p:txBody>
      </p:sp>
      <p:sp>
        <p:nvSpPr>
          <p:cNvPr id="2" name="Footer Placeholder 1">
            <a:extLst>
              <a:ext uri="{FF2B5EF4-FFF2-40B4-BE49-F238E27FC236}">
                <a16:creationId xmlns:a16="http://schemas.microsoft.com/office/drawing/2014/main" id="{D1FBB16F-620B-4F89-A8B0-957967D0F87D}"/>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a:extLst>
              <a:ext uri="{FF2B5EF4-FFF2-40B4-BE49-F238E27FC236}">
                <a16:creationId xmlns:a16="http://schemas.microsoft.com/office/drawing/2014/main" id="{80D30D12-7236-489D-8457-997446E410A5}"/>
              </a:ext>
            </a:extLst>
          </p:cNvPr>
          <p:cNvSpPr>
            <a:spLocks noGrp="1" noChangeArrowheads="1"/>
          </p:cNvSpPr>
          <p:nvPr>
            <p:ph idx="1"/>
          </p:nvPr>
        </p:nvSpPr>
        <p:spPr/>
        <p:txBody>
          <a:bodyPr/>
          <a:lstStyle/>
          <a:p>
            <a:pPr marL="177800" indent="-177800" eaLnBrk="1" fontAlgn="auto" hangingPunct="1">
              <a:spcAft>
                <a:spcPts val="0"/>
              </a:spcAft>
              <a:buFont typeface="Wingdings" panose="05000000000000000000" pitchFamily="2" charset="2"/>
              <a:buNone/>
              <a:defRPr/>
            </a:pPr>
            <a:r>
              <a:rPr lang="en-US" altLang="en-US"/>
              <a:t> </a:t>
            </a:r>
          </a:p>
        </p:txBody>
      </p:sp>
      <p:sp>
        <p:nvSpPr>
          <p:cNvPr id="13315" name="Rectangle 2">
            <a:extLst>
              <a:ext uri="{FF2B5EF4-FFF2-40B4-BE49-F238E27FC236}">
                <a16:creationId xmlns:a16="http://schemas.microsoft.com/office/drawing/2014/main" id="{15C881F7-5B79-4286-9814-191FDBF7BB49}"/>
              </a:ext>
            </a:extLst>
          </p:cNvPr>
          <p:cNvSpPr>
            <a:spLocks noGrp="1" noChangeArrowheads="1"/>
          </p:cNvSpPr>
          <p:nvPr>
            <p:ph type="title"/>
          </p:nvPr>
        </p:nvSpPr>
        <p:spPr>
          <a:xfrm>
            <a:off x="2281238" y="392113"/>
            <a:ext cx="8162925" cy="762000"/>
          </a:xfrm>
        </p:spPr>
        <p:txBody>
          <a:bodyPr/>
          <a:lstStyle/>
          <a:p>
            <a:pPr eaLnBrk="1" fontAlgn="auto" hangingPunct="1">
              <a:spcAft>
                <a:spcPts val="0"/>
              </a:spcAft>
              <a:defRPr/>
            </a:pPr>
            <a:r>
              <a:rPr lang="en-US" altLang="en-US"/>
              <a:t> </a:t>
            </a:r>
          </a:p>
        </p:txBody>
      </p:sp>
      <p:sp>
        <p:nvSpPr>
          <p:cNvPr id="4" name="Slide Number Placeholder 5">
            <a:extLst>
              <a:ext uri="{FF2B5EF4-FFF2-40B4-BE49-F238E27FC236}">
                <a16:creationId xmlns:a16="http://schemas.microsoft.com/office/drawing/2014/main" id="{1B84F87E-6F6F-41D7-9C21-C2609F864052}"/>
              </a:ext>
            </a:extLst>
          </p:cNvPr>
          <p:cNvSpPr>
            <a:spLocks noGrp="1"/>
          </p:cNvSpPr>
          <p:nvPr>
            <p:ph type="sldNum" sz="quarter" idx="12"/>
          </p:nvPr>
        </p:nvSpPr>
        <p:spPr>
          <a:xfrm>
            <a:off x="2346960" y="5842000"/>
            <a:ext cx="2133600" cy="304800"/>
          </a:xfrm>
        </p:spPr>
        <p:txBody>
          <a:bodyPr rtlCol="0"/>
          <a:lstStyle/>
          <a:p>
            <a:pPr>
              <a:defRPr/>
            </a:pPr>
            <a:fld id="{2E0F5FA5-F67F-4EF3-865E-50160DB99D31}" type="slidenum">
              <a:rPr lang="en-US">
                <a:solidFill>
                  <a:prstClr val="white">
                    <a:alpha val="60000"/>
                  </a:prstClr>
                </a:solidFill>
                <a:latin typeface="Arial" charset="0"/>
                <a:cs typeface="Arial" charset="0"/>
              </a:rPr>
              <a:pPr>
                <a:defRPr/>
              </a:pPr>
              <a:t>104</a:t>
            </a:fld>
            <a:endParaRPr lang="en-US" dirty="0">
              <a:solidFill>
                <a:prstClr val="white">
                  <a:alpha val="60000"/>
                </a:prstClr>
              </a:solidFill>
              <a:latin typeface="Arial" charset="0"/>
              <a:cs typeface="Arial" charset="0"/>
            </a:endParaRPr>
          </a:p>
        </p:txBody>
      </p:sp>
      <p:pic>
        <p:nvPicPr>
          <p:cNvPr id="139269" name="Picture 2">
            <a:extLst>
              <a:ext uri="{FF2B5EF4-FFF2-40B4-BE49-F238E27FC236}">
                <a16:creationId xmlns:a16="http://schemas.microsoft.com/office/drawing/2014/main" id="{C3D23512-C0C6-41E7-A1AA-54C07C027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77825"/>
            <a:ext cx="52578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A309E2F-1E04-4E26-8F77-202468FF5E13}"/>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a:extLst>
              <a:ext uri="{FF2B5EF4-FFF2-40B4-BE49-F238E27FC236}">
                <a16:creationId xmlns:a16="http://schemas.microsoft.com/office/drawing/2014/main" id="{8226B0A7-672E-4087-AEE4-6E5F9D647BBA}"/>
              </a:ext>
            </a:extLst>
          </p:cNvPr>
          <p:cNvSpPr>
            <a:spLocks noGrp="1" noChangeArrowheads="1"/>
          </p:cNvSpPr>
          <p:nvPr>
            <p:ph idx="1"/>
          </p:nvPr>
        </p:nvSpPr>
        <p:spPr>
          <a:xfrm>
            <a:off x="2070100" y="1384300"/>
            <a:ext cx="8356600" cy="5181600"/>
          </a:xfrm>
        </p:spPr>
        <p:txBody>
          <a:bodyPr/>
          <a:lstStyle/>
          <a:p>
            <a:pPr marL="457200" indent="-457200" eaLnBrk="1" fontAlgn="auto" hangingPunct="1">
              <a:spcBef>
                <a:spcPts val="1200"/>
              </a:spcBef>
              <a:spcAft>
                <a:spcPts val="0"/>
              </a:spcAft>
              <a:buFont typeface="Arial" panose="020B0604020202020204" pitchFamily="34" charset="0"/>
              <a:buChar char="•"/>
              <a:defRPr/>
            </a:pPr>
            <a:r>
              <a:rPr lang="en-US" altLang="en-US" sz="3200" dirty="0"/>
              <a:t>An order to the bridge owner to repair the deficiency.</a:t>
            </a:r>
          </a:p>
          <a:p>
            <a:pPr marL="457200" indent="-457200" eaLnBrk="1" fontAlgn="auto" hangingPunct="1">
              <a:spcBef>
                <a:spcPts val="1200"/>
              </a:spcBef>
              <a:spcAft>
                <a:spcPts val="0"/>
              </a:spcAft>
              <a:buFont typeface="Arial" panose="020B0604020202020204" pitchFamily="34" charset="0"/>
              <a:buChar char="•"/>
              <a:defRPr/>
            </a:pPr>
            <a:r>
              <a:rPr lang="en-US" altLang="en-US" sz="3200" dirty="0"/>
              <a:t>Gives the owner a set time frame to make repairs.</a:t>
            </a:r>
          </a:p>
          <a:p>
            <a:pPr marL="457200" indent="-457200" eaLnBrk="1" fontAlgn="auto" hangingPunct="1">
              <a:spcBef>
                <a:spcPts val="1200"/>
              </a:spcBef>
              <a:spcAft>
                <a:spcPts val="0"/>
              </a:spcAft>
              <a:buFont typeface="Arial" panose="020B0604020202020204" pitchFamily="34" charset="0"/>
              <a:buChar char="•"/>
              <a:defRPr/>
            </a:pPr>
            <a:r>
              <a:rPr lang="en-US" altLang="en-US" sz="3200" dirty="0"/>
              <a:t>Should be sent back to original observer –</a:t>
            </a:r>
          </a:p>
          <a:p>
            <a:pPr marL="400050" lvl="1" indent="0" eaLnBrk="1" fontAlgn="auto" hangingPunct="1">
              <a:spcAft>
                <a:spcPts val="0"/>
              </a:spcAft>
              <a:buFont typeface="Wingdings" panose="05000000000000000000" pitchFamily="2" charset="2"/>
              <a:buNone/>
              <a:defRPr/>
            </a:pPr>
            <a:r>
              <a:rPr lang="en-US" altLang="en-US" sz="3200" dirty="0"/>
              <a:t>lets them know their work counted and tells them when to recheck the bridge again.</a:t>
            </a:r>
          </a:p>
          <a:p>
            <a:pPr marL="177800" indent="-177800" eaLnBrk="1" fontAlgn="auto" hangingPunct="1">
              <a:spcAft>
                <a:spcPts val="0"/>
              </a:spcAft>
              <a:defRPr/>
            </a:pPr>
            <a:endParaRPr lang="en-US" altLang="en-US" sz="3200" dirty="0"/>
          </a:p>
        </p:txBody>
      </p:sp>
      <p:sp>
        <p:nvSpPr>
          <p:cNvPr id="14339" name="Rectangle 2">
            <a:extLst>
              <a:ext uri="{FF2B5EF4-FFF2-40B4-BE49-F238E27FC236}">
                <a16:creationId xmlns:a16="http://schemas.microsoft.com/office/drawing/2014/main" id="{3D9193D5-8A03-4F18-BF16-71BB45F7F53F}"/>
              </a:ext>
            </a:extLst>
          </p:cNvPr>
          <p:cNvSpPr>
            <a:spLocks noGrp="1" noChangeArrowheads="1"/>
          </p:cNvSpPr>
          <p:nvPr>
            <p:ph type="title"/>
          </p:nvPr>
        </p:nvSpPr>
        <p:spPr>
          <a:xfrm>
            <a:off x="2243138" y="392113"/>
            <a:ext cx="8162925" cy="762000"/>
          </a:xfrm>
        </p:spPr>
        <p:txBody>
          <a:bodyPr/>
          <a:lstStyle/>
          <a:p>
            <a:pPr eaLnBrk="1" fontAlgn="auto" hangingPunct="1">
              <a:spcAft>
                <a:spcPts val="0"/>
              </a:spcAft>
              <a:defRPr/>
            </a:pPr>
            <a:r>
              <a:rPr lang="en-US" altLang="en-US" dirty="0"/>
              <a:t>     </a:t>
            </a:r>
            <a:r>
              <a:rPr lang="en-US" altLang="en-US" dirty="0">
                <a:solidFill>
                  <a:srgbClr val="FFFF00"/>
                </a:solidFill>
              </a:rPr>
              <a:t>USCG Bridge Letter</a:t>
            </a:r>
          </a:p>
        </p:txBody>
      </p:sp>
      <p:sp>
        <p:nvSpPr>
          <p:cNvPr id="4" name="Slide Number Placeholder 5">
            <a:extLst>
              <a:ext uri="{FF2B5EF4-FFF2-40B4-BE49-F238E27FC236}">
                <a16:creationId xmlns:a16="http://schemas.microsoft.com/office/drawing/2014/main" id="{B809392A-441A-4842-95C8-DE6054521FBD}"/>
              </a:ext>
            </a:extLst>
          </p:cNvPr>
          <p:cNvSpPr>
            <a:spLocks noGrp="1"/>
          </p:cNvSpPr>
          <p:nvPr>
            <p:ph type="sldNum" sz="quarter" idx="12"/>
          </p:nvPr>
        </p:nvSpPr>
        <p:spPr>
          <a:xfrm>
            <a:off x="2346960" y="5842000"/>
            <a:ext cx="2133600" cy="304800"/>
          </a:xfrm>
        </p:spPr>
        <p:txBody>
          <a:bodyPr rtlCol="0"/>
          <a:lstStyle/>
          <a:p>
            <a:pPr>
              <a:defRPr/>
            </a:pPr>
            <a:fld id="{E5854B55-C32B-42C5-AFF2-DB7979662C97}" type="slidenum">
              <a:rPr lang="en-US">
                <a:solidFill>
                  <a:prstClr val="white">
                    <a:alpha val="60000"/>
                  </a:prstClr>
                </a:solidFill>
                <a:latin typeface="Arial" charset="0"/>
                <a:cs typeface="Arial" charset="0"/>
              </a:rPr>
              <a:pPr>
                <a:defRPr/>
              </a:pPr>
              <a:t>105</a:t>
            </a:fld>
            <a:endParaRPr lang="en-US" dirty="0">
              <a:solidFill>
                <a:prstClr val="white">
                  <a:alpha val="60000"/>
                </a:prstClr>
              </a:solidFill>
              <a:latin typeface="Arial" charset="0"/>
              <a:cs typeface="Arial" charset="0"/>
            </a:endParaRPr>
          </a:p>
        </p:txBody>
      </p:sp>
      <p:sp>
        <p:nvSpPr>
          <p:cNvPr id="2" name="Footer Placeholder 1">
            <a:extLst>
              <a:ext uri="{FF2B5EF4-FFF2-40B4-BE49-F238E27FC236}">
                <a16:creationId xmlns:a16="http://schemas.microsoft.com/office/drawing/2014/main" id="{48CC2920-1D4F-4DF5-8F83-9C447548CDBB}"/>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a:extLst>
              <a:ext uri="{FF2B5EF4-FFF2-40B4-BE49-F238E27FC236}">
                <a16:creationId xmlns:a16="http://schemas.microsoft.com/office/drawing/2014/main" id="{D15034ED-B3AE-4763-944E-1F566DEBC054}"/>
              </a:ext>
            </a:extLst>
          </p:cNvPr>
          <p:cNvSpPr>
            <a:spLocks noGrp="1" noChangeArrowheads="1"/>
          </p:cNvSpPr>
          <p:nvPr>
            <p:ph idx="1"/>
          </p:nvPr>
        </p:nvSpPr>
        <p:spPr>
          <a:xfrm>
            <a:off x="2108200" y="1384300"/>
            <a:ext cx="8453438" cy="5130800"/>
          </a:xfrm>
        </p:spPr>
        <p:txBody>
          <a:bodyPr/>
          <a:lstStyle/>
          <a:p>
            <a:pPr marL="457200" indent="-457200" eaLnBrk="1" fontAlgn="auto" hangingPunct="1">
              <a:spcAft>
                <a:spcPts val="0"/>
              </a:spcAft>
              <a:buFont typeface="Arial" panose="020B0604020202020204" pitchFamily="34" charset="0"/>
              <a:buChar char="•"/>
              <a:defRPr/>
            </a:pPr>
            <a:r>
              <a:rPr lang="en-US" altLang="en-US" sz="3200" dirty="0"/>
              <a:t>Periodic detailed review of lights, signs, fender systems &amp; gauges. </a:t>
            </a:r>
          </a:p>
          <a:p>
            <a:pPr marL="457200" indent="-457200" eaLnBrk="1" fontAlgn="auto" hangingPunct="1">
              <a:spcAft>
                <a:spcPts val="0"/>
              </a:spcAft>
              <a:buFont typeface="Arial" panose="020B0604020202020204" pitchFamily="34" charset="0"/>
              <a:buChar char="•"/>
              <a:defRPr/>
            </a:pPr>
            <a:r>
              <a:rPr lang="en-US" altLang="en-US" sz="3200" dirty="0"/>
              <a:t>Checks bridge against its USCG permit requirements.</a:t>
            </a:r>
          </a:p>
          <a:p>
            <a:pPr marL="457200" indent="-457200" eaLnBrk="1" fontAlgn="auto" hangingPunct="1">
              <a:spcAft>
                <a:spcPts val="0"/>
              </a:spcAft>
              <a:buFont typeface="Arial" panose="020B0604020202020204" pitchFamily="34" charset="0"/>
              <a:buChar char="•"/>
              <a:defRPr/>
            </a:pPr>
            <a:r>
              <a:rPr lang="en-US" altLang="en-US" sz="3200" dirty="0"/>
              <a:t>Provides follow up for checking prior reported discrepancies.</a:t>
            </a:r>
          </a:p>
          <a:p>
            <a:pPr marL="457200" indent="-457200" eaLnBrk="1" fontAlgn="auto" hangingPunct="1">
              <a:spcAft>
                <a:spcPts val="0"/>
              </a:spcAft>
              <a:buFont typeface="Arial" panose="020B0604020202020204" pitchFamily="34" charset="0"/>
              <a:buChar char="•"/>
              <a:defRPr/>
            </a:pPr>
            <a:r>
              <a:rPr lang="en-US" altLang="en-US" sz="3200" dirty="0"/>
              <a:t>Performed by certified Aids Verifiers.</a:t>
            </a:r>
          </a:p>
          <a:p>
            <a:pPr marL="222250" indent="-222250" eaLnBrk="1" fontAlgn="auto" hangingPunct="1">
              <a:spcAft>
                <a:spcPts val="0"/>
              </a:spcAft>
              <a:defRPr/>
            </a:pPr>
            <a:endParaRPr lang="en-US" altLang="en-US" sz="3200" dirty="0"/>
          </a:p>
        </p:txBody>
      </p:sp>
      <p:sp>
        <p:nvSpPr>
          <p:cNvPr id="15363" name="Rectangle 2">
            <a:extLst>
              <a:ext uri="{FF2B5EF4-FFF2-40B4-BE49-F238E27FC236}">
                <a16:creationId xmlns:a16="http://schemas.microsoft.com/office/drawing/2014/main" id="{7CF09500-5438-4478-AA89-BE1A71D66089}"/>
              </a:ext>
            </a:extLst>
          </p:cNvPr>
          <p:cNvSpPr>
            <a:spLocks noGrp="1" noChangeArrowheads="1"/>
          </p:cNvSpPr>
          <p:nvPr>
            <p:ph type="title"/>
          </p:nvPr>
        </p:nvSpPr>
        <p:spPr>
          <a:xfrm>
            <a:off x="2209800" y="381000"/>
            <a:ext cx="8162925" cy="762000"/>
          </a:xfrm>
        </p:spPr>
        <p:txBody>
          <a:bodyPr/>
          <a:lstStyle/>
          <a:p>
            <a:pPr eaLnBrk="1" fontAlgn="auto" hangingPunct="1">
              <a:spcAft>
                <a:spcPts val="0"/>
              </a:spcAft>
              <a:defRPr/>
            </a:pPr>
            <a:r>
              <a:rPr lang="en-US" altLang="en-US" dirty="0"/>
              <a:t>        </a:t>
            </a:r>
            <a:r>
              <a:rPr lang="en-US" altLang="en-US" dirty="0">
                <a:solidFill>
                  <a:srgbClr val="FFFF00"/>
                </a:solidFill>
              </a:rPr>
              <a:t>Bridge Surveys</a:t>
            </a:r>
          </a:p>
        </p:txBody>
      </p:sp>
      <p:sp>
        <p:nvSpPr>
          <p:cNvPr id="4" name="Slide Number Placeholder 5">
            <a:extLst>
              <a:ext uri="{FF2B5EF4-FFF2-40B4-BE49-F238E27FC236}">
                <a16:creationId xmlns:a16="http://schemas.microsoft.com/office/drawing/2014/main" id="{D6B5D2C9-4E79-48DF-8320-02F9A0AC3421}"/>
              </a:ext>
            </a:extLst>
          </p:cNvPr>
          <p:cNvSpPr>
            <a:spLocks noGrp="1"/>
          </p:cNvSpPr>
          <p:nvPr>
            <p:ph type="sldNum" sz="quarter" idx="12"/>
          </p:nvPr>
        </p:nvSpPr>
        <p:spPr>
          <a:xfrm>
            <a:off x="2346960" y="5842000"/>
            <a:ext cx="2133600" cy="304800"/>
          </a:xfrm>
        </p:spPr>
        <p:txBody>
          <a:bodyPr rtlCol="0"/>
          <a:lstStyle/>
          <a:p>
            <a:pPr>
              <a:defRPr/>
            </a:pPr>
            <a:fld id="{B12AD857-B2F9-460A-A17F-1445476E290B}" type="slidenum">
              <a:rPr lang="en-US">
                <a:solidFill>
                  <a:prstClr val="white">
                    <a:alpha val="60000"/>
                  </a:prstClr>
                </a:solidFill>
                <a:latin typeface="Arial" charset="0"/>
                <a:cs typeface="Arial" charset="0"/>
              </a:rPr>
              <a:pPr>
                <a:defRPr/>
              </a:pPr>
              <a:t>106</a:t>
            </a:fld>
            <a:endParaRPr lang="en-US" dirty="0">
              <a:solidFill>
                <a:prstClr val="white">
                  <a:alpha val="60000"/>
                </a:prstClr>
              </a:solidFill>
              <a:latin typeface="Arial" charset="0"/>
              <a:cs typeface="Arial" charset="0"/>
            </a:endParaRPr>
          </a:p>
        </p:txBody>
      </p:sp>
      <p:sp>
        <p:nvSpPr>
          <p:cNvPr id="2" name="Footer Placeholder 1">
            <a:extLst>
              <a:ext uri="{FF2B5EF4-FFF2-40B4-BE49-F238E27FC236}">
                <a16:creationId xmlns:a16="http://schemas.microsoft.com/office/drawing/2014/main" id="{01261A9C-0463-4A59-9477-F1582D824FDE}"/>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12805" name="Group 37">
            <a:extLst>
              <a:ext uri="{FF2B5EF4-FFF2-40B4-BE49-F238E27FC236}">
                <a16:creationId xmlns:a16="http://schemas.microsoft.com/office/drawing/2014/main" id="{3EC26565-3C60-45A4-B2FD-9A89C4486734}"/>
              </a:ext>
            </a:extLst>
          </p:cNvPr>
          <p:cNvGraphicFramePr>
            <a:graphicFrameLocks noGrp="1"/>
          </p:cNvGraphicFramePr>
          <p:nvPr/>
        </p:nvGraphicFramePr>
        <p:xfrm>
          <a:off x="2333625" y="1497013"/>
          <a:ext cx="7312025" cy="3648410"/>
        </p:xfrm>
        <a:graphic>
          <a:graphicData uri="http://schemas.openxmlformats.org/drawingml/2006/table">
            <a:tbl>
              <a:tblPr/>
              <a:tblGrid>
                <a:gridCol w="7312025">
                  <a:extLst>
                    <a:ext uri="{9D8B030D-6E8A-4147-A177-3AD203B41FA5}">
                      <a16:colId xmlns:a16="http://schemas.microsoft.com/office/drawing/2014/main" val="20000"/>
                    </a:ext>
                  </a:extLst>
                </a:gridCol>
              </a:tblGrid>
              <a:tr h="36480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300" b="1" i="0" u="none" strike="noStrike" cap="none" normalizeH="0" baseline="0" dirty="0">
                        <a:ln>
                          <a:noFill/>
                        </a:ln>
                        <a:solidFill>
                          <a:schemeClr val="accent1"/>
                        </a:solidFill>
                        <a:effectLst/>
                        <a:latin typeface="Arial" pitchFamily="34" charset="0"/>
                      </a:endParaRPr>
                    </a:p>
                    <a:p>
                      <a:pPr marL="180975" marR="0" lvl="0" indent="0" algn="l" defTabSz="914400" rtl="0" eaLnBrk="1" fontAlgn="base" latinLnBrk="0" hangingPunct="1">
                        <a:lnSpc>
                          <a:spcPct val="100000"/>
                        </a:lnSpc>
                        <a:spcBef>
                          <a:spcPct val="20000"/>
                        </a:spcBef>
                        <a:spcAft>
                          <a:spcPct val="0"/>
                        </a:spcAft>
                        <a:buClr>
                          <a:schemeClr val="accent1"/>
                        </a:buClr>
                        <a:buSzPct val="75000"/>
                        <a:buFontTx/>
                        <a:buNone/>
                        <a:tabLst/>
                      </a:pPr>
                      <a:r>
                        <a:rPr kumimoji="0" lang="en-US" sz="3200" b="0" i="0" u="none" strike="noStrike" cap="none" normalizeH="0" baseline="0" dirty="0">
                          <a:ln>
                            <a:noFill/>
                          </a:ln>
                          <a:solidFill>
                            <a:schemeClr val="tx2">
                              <a:lumMod val="10000"/>
                            </a:schemeClr>
                          </a:solidFill>
                          <a:effectLst/>
                          <a:latin typeface="Arial" pitchFamily="34" charset="0"/>
                        </a:rPr>
                        <a:t>When you use the term </a:t>
                      </a:r>
                      <a:r>
                        <a:rPr kumimoji="0" lang="en-US" sz="3200" b="0" i="0" u="sng" strike="noStrike" cap="none" normalizeH="0" baseline="0" dirty="0">
                          <a:ln>
                            <a:noFill/>
                          </a:ln>
                          <a:solidFill>
                            <a:schemeClr val="tx2">
                              <a:lumMod val="10000"/>
                            </a:schemeClr>
                          </a:solidFill>
                          <a:effectLst/>
                          <a:latin typeface="Arial" pitchFamily="34" charset="0"/>
                        </a:rPr>
                        <a:t>Watching Properly</a:t>
                      </a:r>
                      <a:r>
                        <a:rPr kumimoji="0" lang="en-US" sz="3200" b="0" i="0" u="none" strike="noStrike" cap="none" normalizeH="0" baseline="0" dirty="0">
                          <a:ln>
                            <a:noFill/>
                          </a:ln>
                          <a:solidFill>
                            <a:schemeClr val="tx2">
                              <a:lumMod val="10000"/>
                            </a:schemeClr>
                          </a:solidFill>
                          <a:effectLst/>
                          <a:latin typeface="Arial" pitchFamily="34" charset="0"/>
                        </a:rPr>
                        <a:t>, it is assumed that you did a complete check of the bridge. This usually requires two visits: one during the day at low tide to check e.g. </a:t>
                      </a:r>
                      <a:r>
                        <a:rPr kumimoji="0" lang="en-US" sz="3200" b="0" i="0" u="none" strike="noStrike" cap="none" normalizeH="0" baseline="0" dirty="0" err="1">
                          <a:ln>
                            <a:noFill/>
                          </a:ln>
                          <a:solidFill>
                            <a:schemeClr val="tx2">
                              <a:lumMod val="10000"/>
                            </a:schemeClr>
                          </a:solidFill>
                          <a:effectLst/>
                          <a:latin typeface="Arial" pitchFamily="34" charset="0"/>
                        </a:rPr>
                        <a:t>fendering</a:t>
                      </a:r>
                      <a:r>
                        <a:rPr kumimoji="0" lang="en-US" sz="3200" b="0" i="0" u="none" strike="noStrike" cap="none" normalizeH="0" baseline="0" dirty="0">
                          <a:ln>
                            <a:noFill/>
                          </a:ln>
                          <a:solidFill>
                            <a:schemeClr val="tx2">
                              <a:lumMod val="10000"/>
                            </a:schemeClr>
                          </a:solidFill>
                          <a:effectLst/>
                          <a:latin typeface="Arial" pitchFamily="34" charset="0"/>
                        </a:rPr>
                        <a:t> system and gauges, and one at night to check lights.</a:t>
                      </a:r>
                    </a:p>
                  </a:txBody>
                  <a:tcPr marL="91434" marR="91434" marT="45697" marB="45697" horzOverflow="overflow">
                    <a:lnL cap="flat">
                      <a:noFill/>
                    </a:lnL>
                    <a:lnR cap="flat">
                      <a:noFill/>
                    </a:lnR>
                    <a:lnT cap="flat">
                      <a:noFill/>
                    </a:lnT>
                    <a:lnB cap="flat">
                      <a:noFill/>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7BF7E85A-4D3F-490C-8B75-8B2DA6A36268}"/>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21501F87-CE9A-4632-A03B-0BFA984B6C85}"/>
              </a:ext>
            </a:extLst>
          </p:cNvPr>
          <p:cNvSpPr>
            <a:spLocks noGrp="1"/>
          </p:cNvSpPr>
          <p:nvPr>
            <p:ph type="sldNum" sz="quarter" idx="12"/>
          </p:nvPr>
        </p:nvSpPr>
        <p:spPr/>
        <p:txBody>
          <a:bodyPr/>
          <a:lstStyle/>
          <a:p>
            <a:pPr>
              <a:defRPr/>
            </a:pPr>
            <a:fld id="{64150613-6BF3-4CBA-A832-0138F1C07672}" type="slidenum">
              <a:rPr lang="en-US" altLang="en-US" smtClean="0"/>
              <a:pPr>
                <a:defRPr/>
              </a:pPr>
              <a:t>107</a:t>
            </a:fld>
            <a:endParaRPr lang="en-US" altLang="en-US"/>
          </a:p>
        </p:txBody>
      </p:sp>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D2D5358-627F-45CD-B840-DDF418E7429C}"/>
              </a:ext>
            </a:extLst>
          </p:cNvPr>
          <p:cNvSpPr>
            <a:spLocks noGrp="1" noChangeArrowheads="1"/>
          </p:cNvSpPr>
          <p:nvPr>
            <p:ph type="title"/>
          </p:nvPr>
        </p:nvSpPr>
        <p:spPr>
          <a:xfrm>
            <a:off x="2395538" y="862013"/>
            <a:ext cx="8162925" cy="762000"/>
          </a:xfrm>
        </p:spPr>
        <p:txBody>
          <a:bodyPr/>
          <a:lstStyle/>
          <a:p>
            <a:pPr eaLnBrk="1" fontAlgn="auto" hangingPunct="1">
              <a:spcAft>
                <a:spcPts val="0"/>
              </a:spcAft>
              <a:defRPr/>
            </a:pPr>
            <a:endParaRPr lang="en-US" altLang="en-US"/>
          </a:p>
        </p:txBody>
      </p:sp>
      <p:graphicFrame>
        <p:nvGraphicFramePr>
          <p:cNvPr id="1245208" name="Group 24">
            <a:extLst>
              <a:ext uri="{FF2B5EF4-FFF2-40B4-BE49-F238E27FC236}">
                <a16:creationId xmlns:a16="http://schemas.microsoft.com/office/drawing/2014/main" id="{AE0727F6-2FEE-4185-9894-F924B65A9BCF}"/>
              </a:ext>
            </a:extLst>
          </p:cNvPr>
          <p:cNvGraphicFramePr>
            <a:graphicFrameLocks noGrp="1"/>
          </p:cNvGraphicFramePr>
          <p:nvPr/>
        </p:nvGraphicFramePr>
        <p:xfrm>
          <a:off x="2044700" y="812800"/>
          <a:ext cx="8356600" cy="5003800"/>
        </p:xfrm>
        <a:graphic>
          <a:graphicData uri="http://schemas.openxmlformats.org/drawingml/2006/table">
            <a:tbl>
              <a:tblPr/>
              <a:tblGrid>
                <a:gridCol w="8356600">
                  <a:extLst>
                    <a:ext uri="{9D8B030D-6E8A-4147-A177-3AD203B41FA5}">
                      <a16:colId xmlns:a16="http://schemas.microsoft.com/office/drawing/2014/main" val="20000"/>
                    </a:ext>
                  </a:extLst>
                </a:gridCol>
              </a:tblGrid>
              <a:tr h="5003800">
                <a:tc>
                  <a:txBody>
                    <a:bodyPr/>
                    <a:lstStyle/>
                    <a:p>
                      <a:pPr marL="228600" marR="0" lvl="0" indent="-228600" algn="ctr"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1400" b="1" i="0" u="none" strike="noStrike" cap="none" normalizeH="0" baseline="0" dirty="0">
                        <a:ln>
                          <a:noFill/>
                        </a:ln>
                        <a:solidFill>
                          <a:srgbClr val="00FFFF"/>
                        </a:solidFill>
                        <a:effectLst/>
                        <a:latin typeface="Arial" pitchFamily="34" charset="0"/>
                      </a:endParaRPr>
                    </a:p>
                    <a:p>
                      <a:pPr marL="228600" marR="0" lvl="0" indent="-228600" algn="l" defTabSz="914400" rtl="0" eaLnBrk="1" fontAlgn="base" latinLnBrk="0" hangingPunct="1">
                        <a:lnSpc>
                          <a:spcPct val="100000"/>
                        </a:lnSpc>
                        <a:spcBef>
                          <a:spcPct val="20000"/>
                        </a:spcBef>
                        <a:spcAft>
                          <a:spcPct val="0"/>
                        </a:spcAft>
                        <a:buClr>
                          <a:schemeClr val="accent1"/>
                        </a:buClr>
                        <a:buSzPct val="75000"/>
                        <a:buFontTx/>
                        <a:buChar char="•"/>
                        <a:tabLst/>
                      </a:pPr>
                      <a:r>
                        <a:rPr kumimoji="0" lang="en-US" sz="3200" b="0" i="0" u="none" strike="noStrike" cap="none" normalizeH="0" baseline="0" dirty="0">
                          <a:ln>
                            <a:noFill/>
                          </a:ln>
                          <a:solidFill>
                            <a:schemeClr val="tx2">
                              <a:lumMod val="10000"/>
                            </a:schemeClr>
                          </a:solidFill>
                          <a:effectLst/>
                          <a:latin typeface="Arial" pitchFamily="34" charset="0"/>
                        </a:rPr>
                        <a:t>Always fill out a complete Light Survey, Fender System Survey, and check the regulatory sign the first time you survey a bridge.</a:t>
                      </a:r>
                    </a:p>
                    <a:p>
                      <a:pPr marL="228600" marR="0" lvl="0" indent="-228600" algn="l" defTabSz="914400" rtl="0" eaLnBrk="1" fontAlgn="base" latinLnBrk="0" hangingPunct="1">
                        <a:lnSpc>
                          <a:spcPct val="100000"/>
                        </a:lnSpc>
                        <a:spcBef>
                          <a:spcPct val="40000"/>
                        </a:spcBef>
                        <a:spcAft>
                          <a:spcPct val="0"/>
                        </a:spcAft>
                        <a:buClr>
                          <a:schemeClr val="accent1"/>
                        </a:buClr>
                        <a:buSzPct val="75000"/>
                        <a:buFontTx/>
                        <a:buChar char="•"/>
                        <a:tabLst/>
                      </a:pPr>
                      <a:r>
                        <a:rPr kumimoji="0" lang="en-US" sz="3200" b="0" i="0" u="none" strike="noStrike" cap="none" normalizeH="0" baseline="0" dirty="0">
                          <a:ln>
                            <a:noFill/>
                          </a:ln>
                          <a:solidFill>
                            <a:schemeClr val="tx2">
                              <a:lumMod val="10000"/>
                            </a:schemeClr>
                          </a:solidFill>
                          <a:effectLst/>
                          <a:latin typeface="Arial" pitchFamily="34" charset="0"/>
                        </a:rPr>
                        <a:t>Recheck all lights and fenders at each subsequent survey.</a:t>
                      </a:r>
                    </a:p>
                    <a:p>
                      <a:pPr marL="228600" marR="0" lvl="0" indent="-228600" algn="l" defTabSz="914400" rtl="0" eaLnBrk="1" fontAlgn="base" latinLnBrk="0" hangingPunct="1">
                        <a:lnSpc>
                          <a:spcPct val="100000"/>
                        </a:lnSpc>
                        <a:spcBef>
                          <a:spcPct val="40000"/>
                        </a:spcBef>
                        <a:spcAft>
                          <a:spcPct val="0"/>
                        </a:spcAft>
                        <a:buClr>
                          <a:schemeClr val="accent1"/>
                        </a:buClr>
                        <a:buSzPct val="75000"/>
                        <a:buFontTx/>
                        <a:buChar char="•"/>
                        <a:tabLst/>
                      </a:pPr>
                      <a:r>
                        <a:rPr kumimoji="0" lang="en-US" sz="3200" b="0" i="0" u="none" strike="noStrike" cap="none" normalizeH="0" baseline="0" dirty="0">
                          <a:ln>
                            <a:noFill/>
                          </a:ln>
                          <a:solidFill>
                            <a:schemeClr val="tx2">
                              <a:lumMod val="10000"/>
                            </a:schemeClr>
                          </a:solidFill>
                          <a:effectLst/>
                          <a:latin typeface="Arial" pitchFamily="34" charset="0"/>
                        </a:rPr>
                        <a:t>Recheck gauges &amp; signs at each subsequent survey.</a:t>
                      </a:r>
                    </a:p>
                  </a:txBody>
                  <a:tcPr horzOverflow="overflow">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F896797B-E495-4674-ADA3-0BC120291529}"/>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2B208A9D-9442-48D3-878F-60EB47F79877}"/>
              </a:ext>
            </a:extLst>
          </p:cNvPr>
          <p:cNvSpPr>
            <a:spLocks noGrp="1"/>
          </p:cNvSpPr>
          <p:nvPr>
            <p:ph type="sldNum" sz="quarter" idx="12"/>
          </p:nvPr>
        </p:nvSpPr>
        <p:spPr/>
        <p:txBody>
          <a:bodyPr/>
          <a:lstStyle/>
          <a:p>
            <a:pPr>
              <a:defRPr/>
            </a:pPr>
            <a:fld id="{2556A5F9-4543-4763-A794-047AFE0DD8C7}" type="slidenum">
              <a:rPr lang="en-US" altLang="en-US" smtClean="0"/>
              <a:pPr>
                <a:defRPr/>
              </a:pPr>
              <a:t>108</a:t>
            </a:fld>
            <a:endParaRPr lang="en-US" altLang="en-US"/>
          </a:p>
        </p:txBody>
      </p:sp>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B3328EA7-1F35-4E67-82B1-E259DF3A0CDC}"/>
              </a:ext>
            </a:extLst>
          </p:cNvPr>
          <p:cNvSpPr>
            <a:spLocks noChangeArrowheads="1"/>
          </p:cNvSpPr>
          <p:nvPr/>
        </p:nvSpPr>
        <p:spPr bwMode="auto">
          <a:xfrm>
            <a:off x="2286000" y="304800"/>
            <a:ext cx="78486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0700" indent="-520700">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50000"/>
              </a:spcBef>
              <a:buClr>
                <a:srgbClr val="3EBBF0"/>
              </a:buClr>
              <a:buSzPct val="75000"/>
              <a:buFontTx/>
              <a:buNone/>
            </a:pPr>
            <a:r>
              <a:rPr lang="en-US" altLang="en-US" sz="4400">
                <a:solidFill>
                  <a:srgbClr val="FFFF00"/>
                </a:solidFill>
              </a:rPr>
              <a:t>              Reminder…</a:t>
            </a:r>
          </a:p>
          <a:p>
            <a:pPr eaLnBrk="1" hangingPunct="1">
              <a:spcBef>
                <a:spcPct val="50000"/>
              </a:spcBef>
              <a:buClr>
                <a:srgbClr val="629DD1"/>
              </a:buClr>
              <a:buSzPct val="75000"/>
              <a:buFont typeface="Wingdings" panose="05000000000000000000" pitchFamily="2" charset="2"/>
              <a:buChar char="n"/>
            </a:pPr>
            <a:r>
              <a:rPr lang="en-US" altLang="en-US" sz="3200">
                <a:solidFill>
                  <a:srgbClr val="FFFFFF"/>
                </a:solidFill>
              </a:rPr>
              <a:t>The Bridge Survey or the Bridge Discrepancy forms get the bridge problem data to the USCG Bridge Branch Office.</a:t>
            </a:r>
          </a:p>
          <a:p>
            <a:pPr eaLnBrk="1" hangingPunct="1">
              <a:spcBef>
                <a:spcPct val="50000"/>
              </a:spcBef>
              <a:buClr>
                <a:srgbClr val="629DD1"/>
              </a:buClr>
              <a:buSzPct val="75000"/>
              <a:buFont typeface="Wingdings" panose="05000000000000000000" pitchFamily="2" charset="2"/>
              <a:buChar char="n"/>
            </a:pPr>
            <a:r>
              <a:rPr lang="en-US" altLang="en-US" sz="3200">
                <a:solidFill>
                  <a:srgbClr val="FFFFFF"/>
                </a:solidFill>
              </a:rPr>
              <a:t>You also must report your activity to your IS officer on an ANSC 7030 report (Unit/Individual) to get Auxiliary credit for the work</a:t>
            </a:r>
            <a:r>
              <a:rPr lang="en-US" altLang="en-US" sz="4000">
                <a:solidFill>
                  <a:srgbClr val="FFFFFF"/>
                </a:solidFill>
              </a:rPr>
              <a:t>.</a:t>
            </a:r>
          </a:p>
        </p:txBody>
      </p:sp>
      <p:sp>
        <p:nvSpPr>
          <p:cNvPr id="2" name="Footer Placeholder 1">
            <a:extLst>
              <a:ext uri="{FF2B5EF4-FFF2-40B4-BE49-F238E27FC236}">
                <a16:creationId xmlns:a16="http://schemas.microsoft.com/office/drawing/2014/main" id="{EED67AC9-AAB6-456F-8488-6168975BC162}"/>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430F6673-CB13-4B0D-BDAD-F871E7DD0EAD}"/>
              </a:ext>
            </a:extLst>
          </p:cNvPr>
          <p:cNvSpPr>
            <a:spLocks noGrp="1"/>
          </p:cNvSpPr>
          <p:nvPr>
            <p:ph type="sldNum" sz="quarter" idx="12"/>
          </p:nvPr>
        </p:nvSpPr>
        <p:spPr/>
        <p:txBody>
          <a:bodyPr/>
          <a:lstStyle/>
          <a:p>
            <a:pPr>
              <a:defRPr/>
            </a:pPr>
            <a:fld id="{64150613-6BF3-4CBA-A832-0138F1C07672}" type="slidenum">
              <a:rPr lang="en-US" altLang="en-US" smtClean="0"/>
              <a:pPr>
                <a:defRPr/>
              </a:pPr>
              <a:t>109</a:t>
            </a:fld>
            <a:endParaRPr lang="en-US" altLang="en-US"/>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a:extLst>
              <a:ext uri="{FF2B5EF4-FFF2-40B4-BE49-F238E27FC236}">
                <a16:creationId xmlns:a16="http://schemas.microsoft.com/office/drawing/2014/main" id="{9778CA21-B056-4687-AB59-40E7C8C950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92F3CF5E-7FBE-4E97-BAD0-FB536E07C4B7}" type="slidenum">
              <a:rPr lang="en-US" altLang="en-US" sz="1600" smtClean="0">
                <a:solidFill>
                  <a:srgbClr val="FFFFFF"/>
                </a:solidFill>
              </a:rPr>
              <a:pPr/>
              <a:t>11</a:t>
            </a:fld>
            <a:endParaRPr lang="en-US" altLang="en-US" sz="1600">
              <a:solidFill>
                <a:srgbClr val="FFFFFF"/>
              </a:solidFill>
            </a:endParaRPr>
          </a:p>
        </p:txBody>
      </p:sp>
      <p:pic>
        <p:nvPicPr>
          <p:cNvPr id="27651" name="Picture 2">
            <a:extLst>
              <a:ext uri="{FF2B5EF4-FFF2-40B4-BE49-F238E27FC236}">
                <a16:creationId xmlns:a16="http://schemas.microsoft.com/office/drawing/2014/main" id="{E93E5378-8BB4-40DE-B35F-F98AAAE71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839550"/>
            <a:ext cx="8420100" cy="53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5DD11B7-43C0-4460-A40A-AB8549612B18}"/>
              </a:ext>
            </a:extLst>
          </p:cNvPr>
          <p:cNvSpPr txBox="1"/>
          <p:nvPr/>
        </p:nvSpPr>
        <p:spPr>
          <a:xfrm>
            <a:off x="1925638" y="314325"/>
            <a:ext cx="2400300" cy="461963"/>
          </a:xfrm>
          <a:prstGeom prst="rect">
            <a:avLst/>
          </a:prstGeom>
          <a:noFill/>
        </p:spPr>
        <p:txBody>
          <a:bodyPr>
            <a:spAutoFit/>
          </a:bodyPr>
          <a:lstStyle/>
          <a:p>
            <a:pPr eaLnBrk="1" fontAlgn="auto" hangingPunct="1">
              <a:spcBef>
                <a:spcPts val="0"/>
              </a:spcBef>
              <a:spcAft>
                <a:spcPts val="0"/>
              </a:spcAft>
              <a:defRPr/>
            </a:pPr>
            <a:r>
              <a:rPr lang="en-US" sz="2400" dirty="0">
                <a:solidFill>
                  <a:prstClr val="white"/>
                </a:solidFill>
                <a:latin typeface="Calibri"/>
                <a:cs typeface="+mn-cs"/>
              </a:rPr>
              <a:t>ACOE chart </a:t>
            </a:r>
            <a:endParaRPr lang="en-US" sz="1350" dirty="0">
              <a:solidFill>
                <a:prstClr val="white"/>
              </a:solidFill>
              <a:latin typeface="Calibri"/>
              <a:cs typeface="+mn-cs"/>
            </a:endParaRPr>
          </a:p>
        </p:txBody>
      </p:sp>
      <p:sp>
        <p:nvSpPr>
          <p:cNvPr id="2" name="Footer Placeholder 1">
            <a:extLst>
              <a:ext uri="{FF2B5EF4-FFF2-40B4-BE49-F238E27FC236}">
                <a16:creationId xmlns:a16="http://schemas.microsoft.com/office/drawing/2014/main" id="{B88903EA-F5BE-4098-8A83-BCD1D45352E9}"/>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968468B8-0C0D-466A-B593-252488B9930B}"/>
              </a:ext>
            </a:extLst>
          </p:cNvPr>
          <p:cNvSpPr>
            <a:spLocks noChangeArrowheads="1"/>
          </p:cNvSpPr>
          <p:nvPr/>
        </p:nvSpPr>
        <p:spPr bwMode="auto">
          <a:xfrm>
            <a:off x="2286000" y="304800"/>
            <a:ext cx="78486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0700" indent="-520700">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50000"/>
              </a:spcBef>
              <a:buClr>
                <a:srgbClr val="3EBBF0"/>
              </a:buClr>
              <a:buSzPct val="75000"/>
              <a:buFontTx/>
              <a:buNone/>
            </a:pPr>
            <a:r>
              <a:rPr lang="en-US" altLang="en-US" sz="4400">
                <a:solidFill>
                  <a:srgbClr val="FFFF00"/>
                </a:solidFill>
              </a:rPr>
              <a:t>                 AuxData</a:t>
            </a:r>
          </a:p>
          <a:p>
            <a:pPr eaLnBrk="1" hangingPunct="1">
              <a:spcBef>
                <a:spcPct val="50000"/>
              </a:spcBef>
              <a:buClr>
                <a:srgbClr val="629DD1"/>
              </a:buClr>
              <a:buSzPct val="75000"/>
              <a:buFont typeface="Wingdings" panose="05000000000000000000" pitchFamily="2" charset="2"/>
              <a:buChar char="n"/>
            </a:pPr>
            <a:r>
              <a:rPr lang="en-US" altLang="en-US" sz="3200">
                <a:solidFill>
                  <a:srgbClr val="FFFFFF"/>
                </a:solidFill>
              </a:rPr>
              <a:t>AtoN activity (including bridge work) is reported on a 7030 (Unit/Individual) </a:t>
            </a:r>
          </a:p>
          <a:p>
            <a:pPr eaLnBrk="1" hangingPunct="1">
              <a:spcBef>
                <a:spcPct val="50000"/>
              </a:spcBef>
              <a:buClr>
                <a:srgbClr val="629DD1"/>
              </a:buClr>
              <a:buSzPct val="75000"/>
              <a:buFont typeface="Wingdings" panose="05000000000000000000" pitchFamily="2" charset="2"/>
              <a:buChar char="n"/>
            </a:pPr>
            <a:r>
              <a:rPr lang="en-US" altLang="en-US" sz="3200">
                <a:solidFill>
                  <a:srgbClr val="FFFFFF"/>
                </a:solidFill>
              </a:rPr>
              <a:t>Never put AtoN activity (missions 30, 31 or 32) on a 7030 (Boat)</a:t>
            </a:r>
          </a:p>
          <a:p>
            <a:pPr eaLnBrk="1" hangingPunct="1">
              <a:spcBef>
                <a:spcPct val="50000"/>
              </a:spcBef>
              <a:buClr>
                <a:srgbClr val="629DD1"/>
              </a:buClr>
              <a:buSzPct val="75000"/>
              <a:buFont typeface="Wingdings" panose="05000000000000000000" pitchFamily="2" charset="2"/>
              <a:buChar char="n"/>
            </a:pPr>
            <a:r>
              <a:rPr lang="en-US" altLang="en-US" sz="3200">
                <a:solidFill>
                  <a:srgbClr val="FFFFFF"/>
                </a:solidFill>
              </a:rPr>
              <a:t>Only one person gets 7030 credit for each discrepancy (</a:t>
            </a:r>
            <a:r>
              <a:rPr lang="en-US" altLang="en-US" sz="3200" u="sng">
                <a:solidFill>
                  <a:srgbClr val="FFFFFF"/>
                </a:solidFill>
              </a:rPr>
              <a:t>not</a:t>
            </a:r>
            <a:r>
              <a:rPr lang="en-US" altLang="en-US" sz="3200">
                <a:solidFill>
                  <a:srgbClr val="FFFFFF"/>
                </a:solidFill>
              </a:rPr>
              <a:t> all those on the boat)</a:t>
            </a:r>
          </a:p>
          <a:p>
            <a:pPr eaLnBrk="1" hangingPunct="1">
              <a:spcBef>
                <a:spcPct val="50000"/>
              </a:spcBef>
              <a:buClr>
                <a:srgbClr val="629DD1"/>
              </a:buClr>
              <a:buSzPct val="75000"/>
              <a:buFont typeface="Wingdings" panose="05000000000000000000" pitchFamily="2" charset="2"/>
              <a:buChar char="n"/>
            </a:pPr>
            <a:r>
              <a:rPr lang="en-US" altLang="en-US" sz="2800">
                <a:solidFill>
                  <a:srgbClr val="FFFF00"/>
                </a:solidFill>
                <a:latin typeface="Arial" panose="020B0604020202020204" pitchFamily="34" charset="0"/>
              </a:rPr>
              <a:t>30 - AtoNs    31- PAtoNs    32 - Bridges</a:t>
            </a:r>
          </a:p>
        </p:txBody>
      </p:sp>
      <p:sp>
        <p:nvSpPr>
          <p:cNvPr id="2" name="Footer Placeholder 1">
            <a:extLst>
              <a:ext uri="{FF2B5EF4-FFF2-40B4-BE49-F238E27FC236}">
                <a16:creationId xmlns:a16="http://schemas.microsoft.com/office/drawing/2014/main" id="{D153BD34-5A43-4F90-B9A7-EDBB94DEB584}"/>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DE7AF5CF-ADDD-4310-B03E-8980EC28D0C7}"/>
              </a:ext>
            </a:extLst>
          </p:cNvPr>
          <p:cNvSpPr>
            <a:spLocks noGrp="1"/>
          </p:cNvSpPr>
          <p:nvPr>
            <p:ph type="sldNum" sz="quarter" idx="12"/>
          </p:nvPr>
        </p:nvSpPr>
        <p:spPr/>
        <p:txBody>
          <a:bodyPr/>
          <a:lstStyle/>
          <a:p>
            <a:pPr>
              <a:defRPr/>
            </a:pPr>
            <a:fld id="{64150613-6BF3-4CBA-A832-0138F1C07672}" type="slidenum">
              <a:rPr lang="en-US" altLang="en-US" smtClean="0"/>
              <a:pPr>
                <a:defRPr/>
              </a:pPr>
              <a:t>110</a:t>
            </a:fld>
            <a:endParaRPr lang="en-US" altLang="en-US"/>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Rectangle 2051">
            <a:extLst>
              <a:ext uri="{FF2B5EF4-FFF2-40B4-BE49-F238E27FC236}">
                <a16:creationId xmlns:a16="http://schemas.microsoft.com/office/drawing/2014/main" id="{28D0578F-F884-4E44-90C3-428BE57E6662}"/>
              </a:ext>
            </a:extLst>
          </p:cNvPr>
          <p:cNvSpPr>
            <a:spLocks noGrp="1" noChangeArrowheads="1"/>
          </p:cNvSpPr>
          <p:nvPr>
            <p:ph idx="1"/>
          </p:nvPr>
        </p:nvSpPr>
        <p:spPr>
          <a:xfrm>
            <a:off x="1803400" y="495300"/>
            <a:ext cx="8547100" cy="5422900"/>
          </a:xfrm>
        </p:spPr>
        <p:txBody>
          <a:bodyPr/>
          <a:lstStyle/>
          <a:p>
            <a:pPr marL="274320" indent="-256032" eaLnBrk="1" fontAlgn="auto" hangingPunct="1">
              <a:spcAft>
                <a:spcPts val="0"/>
              </a:spcAft>
              <a:buFont typeface="Wingdings" panose="05000000000000000000" pitchFamily="2" charset="2"/>
              <a:buNone/>
              <a:defRPr/>
            </a:pPr>
            <a:r>
              <a:rPr lang="en-US" altLang="en-US" sz="3600" b="1" dirty="0">
                <a:latin typeface="Arial" charset="0"/>
              </a:rPr>
              <a:t>	    </a:t>
            </a:r>
            <a:r>
              <a:rPr lang="en-US" altLang="en-US" sz="4000" dirty="0">
                <a:solidFill>
                  <a:srgbClr val="FFFF00"/>
                </a:solidFill>
                <a:latin typeface="+mj-lt"/>
              </a:rPr>
              <a:t>Bridge Discrepancy Reporting</a:t>
            </a:r>
          </a:p>
          <a:p>
            <a:pPr marL="274320" indent="-256032" eaLnBrk="1" fontAlgn="auto" hangingPunct="1">
              <a:spcAft>
                <a:spcPts val="0"/>
              </a:spcAft>
              <a:buFont typeface="Wingdings" panose="05000000000000000000" pitchFamily="2" charset="2"/>
              <a:buNone/>
              <a:defRPr/>
            </a:pPr>
            <a:endParaRPr lang="en-US" altLang="en-US" sz="3600" b="1" dirty="0">
              <a:latin typeface="Arial" charset="0"/>
            </a:endParaRPr>
          </a:p>
          <a:p>
            <a:pPr marL="18288" indent="0" algn="ctr" eaLnBrk="1" fontAlgn="auto" hangingPunct="1">
              <a:spcAft>
                <a:spcPts val="0"/>
              </a:spcAft>
              <a:buFont typeface="Wingdings" panose="05000000000000000000" pitchFamily="2" charset="2"/>
              <a:buNone/>
              <a:defRPr/>
            </a:pPr>
            <a:r>
              <a:rPr lang="en-US" altLang="en-US" sz="2800" dirty="0">
                <a:latin typeface="+mj-lt"/>
              </a:rPr>
              <a:t>This Auxiliary program can be quite satisfying, and provides great service to the U. S. Coast Guard and the maritime community.</a:t>
            </a:r>
          </a:p>
          <a:p>
            <a:pPr marL="274320" indent="-256032" algn="ctr" eaLnBrk="1" fontAlgn="auto" hangingPunct="1">
              <a:spcAft>
                <a:spcPts val="0"/>
              </a:spcAft>
              <a:defRPr/>
            </a:pPr>
            <a:endParaRPr lang="en-US" altLang="en-US" sz="2800" dirty="0">
              <a:latin typeface="+mj-lt"/>
            </a:endParaRPr>
          </a:p>
          <a:p>
            <a:pPr marL="18288" indent="0" algn="ctr" eaLnBrk="1" fontAlgn="auto" hangingPunct="1">
              <a:spcAft>
                <a:spcPts val="0"/>
              </a:spcAft>
              <a:buFont typeface="Wingdings" panose="05000000000000000000" pitchFamily="2" charset="2"/>
              <a:buNone/>
              <a:defRPr/>
            </a:pPr>
            <a:r>
              <a:rPr lang="en-US" altLang="en-US" sz="2800" dirty="0">
                <a:solidFill>
                  <a:srgbClr val="22F6C4"/>
                </a:solidFill>
                <a:latin typeface="+mj-lt"/>
              </a:rPr>
              <a:t>Our emphasis is on prevention, accuracy, credibility, professionalism and service to the United States Coast Guard</a:t>
            </a:r>
          </a:p>
          <a:p>
            <a:pPr marL="274320" indent="-256032" eaLnBrk="1" fontAlgn="auto" hangingPunct="1">
              <a:spcAft>
                <a:spcPts val="0"/>
              </a:spcAft>
              <a:buFont typeface="Wingdings" panose="05000000000000000000" pitchFamily="2" charset="2"/>
              <a:buNone/>
              <a:defRPr/>
            </a:pPr>
            <a:endParaRPr lang="en-US" altLang="en-US" sz="900" dirty="0">
              <a:latin typeface="Arial" charset="0"/>
            </a:endParaRPr>
          </a:p>
          <a:p>
            <a:pPr marL="274320" indent="-256032" eaLnBrk="1" fontAlgn="auto" hangingPunct="1">
              <a:spcAft>
                <a:spcPts val="0"/>
              </a:spcAft>
              <a:buFont typeface="Wingdings" panose="05000000000000000000" pitchFamily="2" charset="2"/>
              <a:buNone/>
              <a:defRPr/>
            </a:pPr>
            <a:endParaRPr lang="en-US" altLang="en-US" sz="1000" dirty="0">
              <a:latin typeface="Arial" charset="0"/>
            </a:endParaRPr>
          </a:p>
        </p:txBody>
      </p:sp>
      <p:sp>
        <p:nvSpPr>
          <p:cNvPr id="2" name="Footer Placeholder 1">
            <a:extLst>
              <a:ext uri="{FF2B5EF4-FFF2-40B4-BE49-F238E27FC236}">
                <a16:creationId xmlns:a16="http://schemas.microsoft.com/office/drawing/2014/main" id="{EEAEE983-3E25-4074-A205-302BE1C18D5B}"/>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DB5A351D-FAB2-44CC-82FB-333F3956BAE8}"/>
              </a:ext>
            </a:extLst>
          </p:cNvPr>
          <p:cNvSpPr>
            <a:spLocks noGrp="1"/>
          </p:cNvSpPr>
          <p:nvPr>
            <p:ph type="sldNum" sz="quarter" idx="12"/>
          </p:nvPr>
        </p:nvSpPr>
        <p:spPr/>
        <p:txBody>
          <a:bodyPr/>
          <a:lstStyle/>
          <a:p>
            <a:pPr>
              <a:defRPr/>
            </a:pPr>
            <a:fld id="{2556A5F9-4543-4763-A794-047AFE0DD8C7}" type="slidenum">
              <a:rPr lang="en-US" altLang="en-US" smtClean="0"/>
              <a:pPr>
                <a:defRPr/>
              </a:pPr>
              <a:t>111</a:t>
            </a:fld>
            <a:endParaRPr lang="en-US" altLang="en-US"/>
          </a:p>
        </p:txBody>
      </p:sp>
    </p:spTree>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05B5F29-671B-4F1B-BE43-65DEC8191BB3}"/>
              </a:ext>
            </a:extLst>
          </p:cNvPr>
          <p:cNvSpPr>
            <a:spLocks noGrp="1" noChangeArrowheads="1"/>
          </p:cNvSpPr>
          <p:nvPr>
            <p:ph type="title"/>
          </p:nvPr>
        </p:nvSpPr>
        <p:spPr>
          <a:xfrm>
            <a:off x="2209800" y="2454275"/>
            <a:ext cx="7010400" cy="1616075"/>
          </a:xfrm>
        </p:spPr>
        <p:txBody>
          <a:bodyPr/>
          <a:lstStyle/>
          <a:p>
            <a:pPr algn="ctr" eaLnBrk="1" fontAlgn="auto" hangingPunct="1">
              <a:spcAft>
                <a:spcPts val="0"/>
              </a:spcAft>
              <a:defRPr/>
            </a:pPr>
            <a:r>
              <a:rPr lang="en-US" altLang="en-US" sz="10000">
                <a:solidFill>
                  <a:srgbClr val="00FFCC"/>
                </a:solidFill>
                <a:latin typeface="Stencil" pitchFamily="82" charset="0"/>
              </a:rPr>
              <a:t>The End</a:t>
            </a:r>
          </a:p>
        </p:txBody>
      </p:sp>
      <p:sp>
        <p:nvSpPr>
          <p:cNvPr id="2" name="Footer Placeholder 1">
            <a:extLst>
              <a:ext uri="{FF2B5EF4-FFF2-40B4-BE49-F238E27FC236}">
                <a16:creationId xmlns:a16="http://schemas.microsoft.com/office/drawing/2014/main" id="{827FDA78-38A4-435B-B5E2-06E55ED86E12}"/>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EFEEB64D-2BEE-4A87-AED7-90D3EE27DF5D}"/>
              </a:ext>
            </a:extLst>
          </p:cNvPr>
          <p:cNvSpPr>
            <a:spLocks noGrp="1"/>
          </p:cNvSpPr>
          <p:nvPr>
            <p:ph type="sldNum" sz="quarter" idx="12"/>
          </p:nvPr>
        </p:nvSpPr>
        <p:spPr/>
        <p:txBody>
          <a:bodyPr/>
          <a:lstStyle/>
          <a:p>
            <a:pPr>
              <a:defRPr/>
            </a:pPr>
            <a:fld id="{1A66F3DF-797F-4029-9B17-BCF29721B672}" type="slidenum">
              <a:rPr lang="en-US" altLang="en-US" smtClean="0"/>
              <a:pPr>
                <a:defRPr/>
              </a:pPr>
              <a:t>112</a:t>
            </a:fld>
            <a:endParaRPr lang="en-US" altLang="en-US"/>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FA76D24B-ECDC-4ED8-8AA1-54E5EFC399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1370D913-343B-42F8-9009-43455786D58E}" type="slidenum">
              <a:rPr lang="en-US" altLang="en-US" sz="1600" smtClean="0">
                <a:solidFill>
                  <a:srgbClr val="FFFFFF"/>
                </a:solidFill>
              </a:rPr>
              <a:pPr/>
              <a:t>12</a:t>
            </a:fld>
            <a:endParaRPr lang="en-US" altLang="en-US" sz="1600">
              <a:solidFill>
                <a:srgbClr val="FFFFFF"/>
              </a:solidFill>
            </a:endParaRPr>
          </a:p>
        </p:txBody>
      </p:sp>
      <p:pic>
        <p:nvPicPr>
          <p:cNvPr id="28675" name="Picture 2">
            <a:extLst>
              <a:ext uri="{FF2B5EF4-FFF2-40B4-BE49-F238E27FC236}">
                <a16:creationId xmlns:a16="http://schemas.microsoft.com/office/drawing/2014/main" id="{A606E4D2-FF97-416E-8C47-F0724F840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331788"/>
            <a:ext cx="74723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a:extLst>
              <a:ext uri="{FF2B5EF4-FFF2-40B4-BE49-F238E27FC236}">
                <a16:creationId xmlns:a16="http://schemas.microsoft.com/office/drawing/2014/main" id="{928FFC72-CA54-4A7B-8099-3EB7773F4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2657475"/>
            <a:ext cx="611505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C80E68-8D8B-4C84-94EE-D5D81273AA7C}"/>
              </a:ext>
            </a:extLst>
          </p:cNvPr>
          <p:cNvSpPr txBox="1"/>
          <p:nvPr/>
        </p:nvSpPr>
        <p:spPr>
          <a:xfrm>
            <a:off x="2519363" y="2967038"/>
            <a:ext cx="2398712" cy="461962"/>
          </a:xfrm>
          <a:prstGeom prst="rect">
            <a:avLst/>
          </a:prstGeom>
          <a:noFill/>
        </p:spPr>
        <p:txBody>
          <a:bodyPr>
            <a:spAutoFit/>
          </a:bodyPr>
          <a:lstStyle/>
          <a:p>
            <a:pPr eaLnBrk="1" fontAlgn="auto" hangingPunct="1">
              <a:spcBef>
                <a:spcPts val="0"/>
              </a:spcBef>
              <a:spcAft>
                <a:spcPts val="0"/>
              </a:spcAft>
              <a:defRPr/>
            </a:pPr>
            <a:r>
              <a:rPr lang="en-US" sz="2400" dirty="0">
                <a:solidFill>
                  <a:prstClr val="white"/>
                </a:solidFill>
                <a:latin typeface="Calibri"/>
                <a:cs typeface="+mn-cs"/>
              </a:rPr>
              <a:t>ACOE chart </a:t>
            </a:r>
            <a:endParaRPr lang="en-US" sz="1350" dirty="0">
              <a:solidFill>
                <a:prstClr val="white"/>
              </a:solidFill>
              <a:latin typeface="Calibri"/>
              <a:cs typeface="+mn-cs"/>
            </a:endParaRPr>
          </a:p>
        </p:txBody>
      </p:sp>
      <p:sp>
        <p:nvSpPr>
          <p:cNvPr id="2" name="Footer Placeholder 1">
            <a:extLst>
              <a:ext uri="{FF2B5EF4-FFF2-40B4-BE49-F238E27FC236}">
                <a16:creationId xmlns:a16="http://schemas.microsoft.com/office/drawing/2014/main" id="{E75CB30E-BFF9-4A29-B02C-ED9C428D328D}"/>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a:extLst>
              <a:ext uri="{FF2B5EF4-FFF2-40B4-BE49-F238E27FC236}">
                <a16:creationId xmlns:a16="http://schemas.microsoft.com/office/drawing/2014/main" id="{36ADBA9D-823E-4BE2-BC18-794C64903A9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C3FCAD94-CE1E-4ACC-9C18-7C6005401A50}" type="slidenum">
              <a:rPr lang="en-US" altLang="en-US" sz="1600" smtClean="0">
                <a:solidFill>
                  <a:srgbClr val="FFFFFF"/>
                </a:solidFill>
              </a:rPr>
              <a:pPr/>
              <a:t>13</a:t>
            </a:fld>
            <a:endParaRPr lang="en-US" altLang="en-US" sz="1600">
              <a:solidFill>
                <a:srgbClr val="FFFFFF"/>
              </a:solidFill>
            </a:endParaRPr>
          </a:p>
        </p:txBody>
      </p:sp>
      <p:pic>
        <p:nvPicPr>
          <p:cNvPr id="29699" name="Picture 2">
            <a:extLst>
              <a:ext uri="{FF2B5EF4-FFF2-40B4-BE49-F238E27FC236}">
                <a16:creationId xmlns:a16="http://schemas.microsoft.com/office/drawing/2014/main" id="{20873984-1669-44EC-A4E1-488AF8FA4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448" y="1041401"/>
            <a:ext cx="8236501"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6B56C3E-E84D-45CD-B387-8AE783FDCFA3}"/>
              </a:ext>
            </a:extLst>
          </p:cNvPr>
          <p:cNvSpPr txBox="1"/>
          <p:nvPr/>
        </p:nvSpPr>
        <p:spPr>
          <a:xfrm>
            <a:off x="1436688" y="504825"/>
            <a:ext cx="3378200" cy="461963"/>
          </a:xfrm>
          <a:prstGeom prst="rect">
            <a:avLst/>
          </a:prstGeom>
          <a:noFill/>
        </p:spPr>
        <p:txBody>
          <a:bodyPr>
            <a:spAutoFit/>
          </a:bodyPr>
          <a:lstStyle/>
          <a:p>
            <a:pPr eaLnBrk="1" fontAlgn="auto" hangingPunct="1">
              <a:spcBef>
                <a:spcPts val="0"/>
              </a:spcBef>
              <a:spcAft>
                <a:spcPts val="0"/>
              </a:spcAft>
              <a:defRPr/>
            </a:pPr>
            <a:r>
              <a:rPr lang="en-US" sz="2400" dirty="0">
                <a:solidFill>
                  <a:prstClr val="white"/>
                </a:solidFill>
                <a:latin typeface="Calibri"/>
                <a:cs typeface="+mn-cs"/>
              </a:rPr>
              <a:t>33CFR117 regulations</a:t>
            </a:r>
            <a:endParaRPr lang="en-US" sz="1350" dirty="0">
              <a:solidFill>
                <a:prstClr val="white"/>
              </a:solidFill>
              <a:latin typeface="Calibri"/>
              <a:cs typeface="+mn-cs"/>
            </a:endParaRPr>
          </a:p>
        </p:txBody>
      </p:sp>
      <p:sp>
        <p:nvSpPr>
          <p:cNvPr id="2" name="Footer Placeholder 1">
            <a:extLst>
              <a:ext uri="{FF2B5EF4-FFF2-40B4-BE49-F238E27FC236}">
                <a16:creationId xmlns:a16="http://schemas.microsoft.com/office/drawing/2014/main" id="{8DE13D8D-6F76-44F9-A503-DA464208D594}"/>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78463B06-636A-48B9-A9C1-6E61E17B06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5918BA59-562C-4679-B5C8-5A7D78A1239F}" type="slidenum">
              <a:rPr lang="en-US" altLang="en-US" sz="1600" smtClean="0">
                <a:solidFill>
                  <a:srgbClr val="FFFFFF"/>
                </a:solidFill>
              </a:rPr>
              <a:pPr/>
              <a:t>14</a:t>
            </a:fld>
            <a:endParaRPr lang="en-US" altLang="en-US" sz="1600">
              <a:solidFill>
                <a:srgbClr val="FFFFFF"/>
              </a:solidFill>
            </a:endParaRPr>
          </a:p>
        </p:txBody>
      </p:sp>
      <p:pic>
        <p:nvPicPr>
          <p:cNvPr id="30723" name="Picture 2">
            <a:extLst>
              <a:ext uri="{FF2B5EF4-FFF2-40B4-BE49-F238E27FC236}">
                <a16:creationId xmlns:a16="http://schemas.microsoft.com/office/drawing/2014/main" id="{A1D262C5-35F6-4792-80C8-FC9654F66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8063" y="438150"/>
            <a:ext cx="540385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899F681-65DB-4A3B-BD5A-9E59DF69169E}"/>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56FF75A9-6EE0-4CDC-88EF-24AE9A54D760}"/>
              </a:ext>
            </a:extLst>
          </p:cNvPr>
          <p:cNvSpPr>
            <a:spLocks noGrp="1" noChangeArrowheads="1"/>
          </p:cNvSpPr>
          <p:nvPr>
            <p:ph idx="1"/>
          </p:nvPr>
        </p:nvSpPr>
        <p:spPr>
          <a:xfrm>
            <a:off x="2084388" y="1716088"/>
            <a:ext cx="8089900" cy="4533900"/>
          </a:xfrm>
        </p:spPr>
        <p:txBody>
          <a:bodyPr>
            <a:normAutofit lnSpcReduction="10000"/>
          </a:bodyPr>
          <a:lstStyle/>
          <a:p>
            <a:pPr marL="18288" indent="0" eaLnBrk="1" fontAlgn="auto" hangingPunct="1">
              <a:lnSpc>
                <a:spcPct val="150000"/>
              </a:lnSpc>
              <a:spcAft>
                <a:spcPts val="0"/>
              </a:spcAft>
              <a:buFont typeface="Wingdings" panose="05000000000000000000" pitchFamily="2" charset="2"/>
              <a:buNone/>
              <a:tabLst>
                <a:tab pos="5715000" algn="l"/>
                <a:tab pos="5772150" algn="l"/>
              </a:tabLst>
              <a:defRPr/>
            </a:pPr>
            <a:r>
              <a:rPr lang="en-US" altLang="en-US" sz="2000" dirty="0"/>
              <a:t>Channel Center Lights             </a:t>
            </a:r>
            <a:r>
              <a:rPr lang="en-US" altLang="en-US" sz="2000" b="1" dirty="0">
                <a:solidFill>
                  <a:srgbClr val="00FF00"/>
                </a:solidFill>
                <a:latin typeface="Arial" pitchFamily="34" charset="0"/>
              </a:rPr>
              <a:t>G -360</a:t>
            </a:r>
            <a:r>
              <a:rPr lang="en-US" altLang="en-US" sz="2000" b="1" dirty="0">
                <a:solidFill>
                  <a:srgbClr val="00FF00"/>
                </a:solidFill>
                <a:latin typeface="Arial" pitchFamily="34" charset="0"/>
                <a:sym typeface="Symbol" pitchFamily="18" charset="2"/>
              </a:rPr>
              <a:t>	           </a:t>
            </a:r>
            <a:r>
              <a:rPr lang="en-US" altLang="en-US" sz="2000" dirty="0">
                <a:solidFill>
                  <a:srgbClr val="00FF00"/>
                </a:solidFill>
                <a:sym typeface="Webdings" pitchFamily="18" charset="2"/>
              </a:rPr>
              <a:t></a:t>
            </a:r>
            <a:endParaRPr lang="en-US" altLang="en-US" sz="2000" dirty="0">
              <a:solidFill>
                <a:srgbClr val="00FF00"/>
              </a:solidFill>
            </a:endParaRPr>
          </a:p>
          <a:p>
            <a:pPr marL="18288" indent="0" eaLnBrk="1" fontAlgn="auto" hangingPunct="1">
              <a:lnSpc>
                <a:spcPct val="170000"/>
              </a:lnSpc>
              <a:spcAft>
                <a:spcPts val="0"/>
              </a:spcAft>
              <a:buFont typeface="Wingdings" panose="05000000000000000000" pitchFamily="2" charset="2"/>
              <a:buNone/>
              <a:tabLst>
                <a:tab pos="5715000" algn="l"/>
                <a:tab pos="5772150" algn="l"/>
              </a:tabLst>
              <a:defRPr/>
            </a:pPr>
            <a:r>
              <a:rPr lang="en-US" altLang="en-US" sz="2000" dirty="0"/>
              <a:t>Channel Margin Lights            </a:t>
            </a:r>
            <a:r>
              <a:rPr lang="en-US" altLang="en-US" sz="2000" b="1" dirty="0">
                <a:solidFill>
                  <a:srgbClr val="FF3300"/>
                </a:solidFill>
                <a:latin typeface="Arial" pitchFamily="34" charset="0"/>
              </a:rPr>
              <a:t>R- 180</a:t>
            </a:r>
            <a:r>
              <a:rPr lang="en-US" altLang="en-US" sz="2000" b="1" dirty="0">
                <a:solidFill>
                  <a:srgbClr val="FF3300"/>
                </a:solidFill>
                <a:latin typeface="Arial" pitchFamily="34" charset="0"/>
                <a:sym typeface="Symbol" pitchFamily="18" charset="2"/>
              </a:rPr>
              <a:t></a:t>
            </a:r>
            <a:r>
              <a:rPr lang="en-US" altLang="en-US" sz="2000" dirty="0">
                <a:sym typeface="Symbol" pitchFamily="18" charset="2"/>
              </a:rPr>
              <a:t> 	 </a:t>
            </a:r>
            <a:endParaRPr lang="en-US" altLang="en-US" sz="2000" dirty="0">
              <a:solidFill>
                <a:srgbClr val="FF3300"/>
              </a:solidFill>
            </a:endParaRPr>
          </a:p>
          <a:p>
            <a:pPr marL="18288" indent="0" eaLnBrk="1" fontAlgn="auto" hangingPunct="1">
              <a:lnSpc>
                <a:spcPct val="170000"/>
              </a:lnSpc>
              <a:spcAft>
                <a:spcPts val="0"/>
              </a:spcAft>
              <a:buFont typeface="Wingdings" panose="05000000000000000000" pitchFamily="2" charset="2"/>
              <a:buNone/>
              <a:tabLst>
                <a:tab pos="5715000" algn="l"/>
                <a:tab pos="5772150" algn="l"/>
              </a:tabLst>
              <a:defRPr/>
            </a:pPr>
            <a:r>
              <a:rPr lang="en-US" altLang="en-US" sz="2000" dirty="0"/>
              <a:t>Pier Lights                                  </a:t>
            </a:r>
            <a:r>
              <a:rPr lang="en-US" altLang="en-US" sz="2000" b="1" dirty="0">
                <a:solidFill>
                  <a:srgbClr val="FF3300"/>
                </a:solidFill>
                <a:latin typeface="Arial" pitchFamily="34" charset="0"/>
              </a:rPr>
              <a:t>R- 180</a:t>
            </a:r>
            <a:r>
              <a:rPr lang="en-US" altLang="en-US" sz="2000" b="1" dirty="0">
                <a:solidFill>
                  <a:srgbClr val="FF3300"/>
                </a:solidFill>
                <a:latin typeface="Arial" pitchFamily="34" charset="0"/>
                <a:sym typeface="Symbol" pitchFamily="18" charset="2"/>
              </a:rPr>
              <a:t></a:t>
            </a:r>
            <a:r>
              <a:rPr lang="en-US" altLang="en-US" sz="2000" dirty="0">
                <a:sym typeface="Symbol" pitchFamily="18" charset="2"/>
              </a:rPr>
              <a:t> 	</a:t>
            </a:r>
            <a:endParaRPr lang="en-US" altLang="en-US" sz="2000" dirty="0">
              <a:solidFill>
                <a:srgbClr val="FF3300"/>
              </a:solidFill>
            </a:endParaRPr>
          </a:p>
          <a:p>
            <a:pPr marL="18288" indent="0" eaLnBrk="1" fontAlgn="auto" hangingPunct="1">
              <a:lnSpc>
                <a:spcPct val="170000"/>
              </a:lnSpc>
              <a:spcAft>
                <a:spcPts val="0"/>
              </a:spcAft>
              <a:buFont typeface="Wingdings" panose="05000000000000000000" pitchFamily="2" charset="2"/>
              <a:buNone/>
              <a:tabLst>
                <a:tab pos="5715000" algn="l"/>
                <a:tab pos="5772150" algn="l"/>
              </a:tabLst>
              <a:defRPr/>
            </a:pPr>
            <a:r>
              <a:rPr lang="en-US" altLang="en-US" sz="2000" dirty="0"/>
              <a:t>Channel Axis Lights                 </a:t>
            </a:r>
            <a:r>
              <a:rPr lang="en-US" altLang="en-US" sz="2000" b="1" dirty="0">
                <a:solidFill>
                  <a:srgbClr val="FF3300"/>
                </a:solidFill>
                <a:latin typeface="Arial" pitchFamily="34" charset="0"/>
              </a:rPr>
              <a:t>R- 180</a:t>
            </a:r>
            <a:r>
              <a:rPr lang="en-US" altLang="en-US" sz="2000" b="1" dirty="0">
                <a:solidFill>
                  <a:srgbClr val="FF3300"/>
                </a:solidFill>
                <a:latin typeface="Arial" pitchFamily="34" charset="0"/>
                <a:sym typeface="Symbol" pitchFamily="18" charset="2"/>
              </a:rPr>
              <a:t></a:t>
            </a:r>
            <a:r>
              <a:rPr lang="en-US" altLang="en-US" sz="2000" dirty="0">
                <a:sym typeface="Symbol" pitchFamily="18" charset="2"/>
              </a:rPr>
              <a:t> 	</a:t>
            </a:r>
            <a:endParaRPr lang="en-US" altLang="en-US" sz="2000" dirty="0">
              <a:solidFill>
                <a:srgbClr val="FF3300"/>
              </a:solidFill>
              <a:sym typeface="Webdings" pitchFamily="18" charset="2"/>
            </a:endParaRPr>
          </a:p>
          <a:p>
            <a:pPr marL="18288" indent="0" eaLnBrk="1" fontAlgn="auto" hangingPunct="1">
              <a:lnSpc>
                <a:spcPct val="170000"/>
              </a:lnSpc>
              <a:spcBef>
                <a:spcPct val="50000"/>
              </a:spcBef>
              <a:spcAft>
                <a:spcPts val="0"/>
              </a:spcAft>
              <a:buFont typeface="Wingdings" panose="05000000000000000000" pitchFamily="2" charset="2"/>
              <a:buNone/>
              <a:tabLst>
                <a:tab pos="5715000" algn="l"/>
                <a:tab pos="5772150" algn="l"/>
              </a:tabLst>
              <a:defRPr/>
            </a:pPr>
            <a:r>
              <a:rPr lang="en-US" altLang="en-US" sz="2000" dirty="0"/>
              <a:t>Preferred Channel Lights </a:t>
            </a:r>
            <a:r>
              <a:rPr lang="en-US" altLang="en-US" sz="2000" b="1" dirty="0">
                <a:latin typeface="Arial" pitchFamily="34" charset="0"/>
              </a:rPr>
              <a:t>3W - 180 </a:t>
            </a:r>
            <a:r>
              <a:rPr lang="en-US" altLang="en-US" sz="2000" b="1" dirty="0">
                <a:latin typeface="Arial" pitchFamily="34" charset="0"/>
                <a:sym typeface="Symbol" pitchFamily="18" charset="2"/>
              </a:rPr>
              <a:t></a:t>
            </a:r>
          </a:p>
          <a:p>
            <a:pPr marL="274320" indent="-256032" eaLnBrk="1" fontAlgn="auto" hangingPunct="1">
              <a:lnSpc>
                <a:spcPct val="80000"/>
              </a:lnSpc>
              <a:spcAft>
                <a:spcPts val="0"/>
              </a:spcAft>
              <a:tabLst>
                <a:tab pos="5715000" algn="l"/>
                <a:tab pos="5772150" algn="l"/>
              </a:tabLst>
              <a:defRPr/>
            </a:pPr>
            <a:endParaRPr lang="en-US" altLang="en-US" sz="2000" b="1" dirty="0">
              <a:latin typeface="Arial" pitchFamily="34" charset="0"/>
            </a:endParaRPr>
          </a:p>
          <a:p>
            <a:pPr marL="18288" indent="0" eaLnBrk="1" fontAlgn="auto" hangingPunct="1">
              <a:lnSpc>
                <a:spcPct val="130000"/>
              </a:lnSpc>
              <a:spcAft>
                <a:spcPts val="0"/>
              </a:spcAft>
              <a:buFont typeface="Wingdings" panose="05000000000000000000" pitchFamily="2" charset="2"/>
              <a:buNone/>
              <a:tabLst>
                <a:tab pos="5715000" algn="l"/>
                <a:tab pos="5772150" algn="l"/>
              </a:tabLst>
              <a:defRPr/>
            </a:pPr>
            <a:r>
              <a:rPr lang="en-US" altLang="en-US" sz="2000" dirty="0"/>
              <a:t>Movable Span Lights   </a:t>
            </a:r>
          </a:p>
          <a:p>
            <a:pPr marL="274320" indent="-256032" eaLnBrk="1" fontAlgn="auto" hangingPunct="1">
              <a:lnSpc>
                <a:spcPct val="80000"/>
              </a:lnSpc>
              <a:spcAft>
                <a:spcPts val="0"/>
              </a:spcAft>
              <a:buFont typeface="Wingdings" panose="05000000000000000000" pitchFamily="2" charset="2"/>
              <a:buNone/>
              <a:tabLst>
                <a:tab pos="5715000" algn="l"/>
                <a:tab pos="5772150" algn="l"/>
              </a:tabLst>
              <a:defRPr/>
            </a:pPr>
            <a:r>
              <a:rPr lang="en-US" altLang="en-US" sz="2000" b="1" dirty="0">
                <a:solidFill>
                  <a:srgbClr val="FF3300"/>
                </a:solidFill>
                <a:latin typeface="Arial" pitchFamily="34" charset="0"/>
              </a:rPr>
              <a:t>                </a:t>
            </a:r>
          </a:p>
          <a:p>
            <a:pPr marL="274320" indent="-256032" eaLnBrk="1" fontAlgn="auto" hangingPunct="1">
              <a:lnSpc>
                <a:spcPct val="80000"/>
              </a:lnSpc>
              <a:spcAft>
                <a:spcPts val="0"/>
              </a:spcAft>
              <a:buFont typeface="Wingdings" panose="05000000000000000000" pitchFamily="2" charset="2"/>
              <a:buNone/>
              <a:tabLst>
                <a:tab pos="5715000" algn="l"/>
                <a:tab pos="5772150" algn="l"/>
              </a:tabLst>
              <a:defRPr/>
            </a:pPr>
            <a:r>
              <a:rPr lang="en-US" altLang="en-US" sz="2000" b="1" dirty="0">
                <a:solidFill>
                  <a:srgbClr val="FF3300"/>
                </a:solidFill>
                <a:latin typeface="Arial" pitchFamily="34" charset="0"/>
              </a:rPr>
              <a:t> R</a:t>
            </a:r>
            <a:r>
              <a:rPr lang="en-US" altLang="en-US" sz="2000" b="1" dirty="0">
                <a:latin typeface="Arial" pitchFamily="34" charset="0"/>
              </a:rPr>
              <a:t> &gt; </a:t>
            </a:r>
            <a:r>
              <a:rPr lang="en-US" altLang="en-US" sz="2000" b="1" dirty="0">
                <a:solidFill>
                  <a:srgbClr val="00FF00"/>
                </a:solidFill>
                <a:latin typeface="Arial" pitchFamily="34" charset="0"/>
              </a:rPr>
              <a:t>G </a:t>
            </a:r>
            <a:r>
              <a:rPr lang="en-US" altLang="en-US" sz="2000" b="1" dirty="0">
                <a:latin typeface="Arial" pitchFamily="34" charset="0"/>
              </a:rPr>
              <a:t>- 180</a:t>
            </a:r>
            <a:r>
              <a:rPr lang="en-US" altLang="en-US" sz="2000" b="1" dirty="0">
                <a:latin typeface="Arial" pitchFamily="34" charset="0"/>
                <a:sym typeface="Symbol" pitchFamily="18" charset="2"/>
              </a:rPr>
              <a:t></a:t>
            </a:r>
          </a:p>
          <a:p>
            <a:pPr marL="274320" indent="-256032" eaLnBrk="1" fontAlgn="auto" hangingPunct="1">
              <a:lnSpc>
                <a:spcPct val="80000"/>
              </a:lnSpc>
              <a:spcAft>
                <a:spcPts val="0"/>
              </a:spcAft>
              <a:buFont typeface="Wingdings" panose="05000000000000000000" pitchFamily="2" charset="2"/>
              <a:buNone/>
              <a:tabLst>
                <a:tab pos="5715000" algn="l"/>
                <a:tab pos="5772150" algn="l"/>
              </a:tabLst>
              <a:defRPr/>
            </a:pPr>
            <a:r>
              <a:rPr lang="en-US" altLang="en-US" sz="1800" b="1" dirty="0">
                <a:latin typeface="Arial" pitchFamily="34" charset="0"/>
                <a:sym typeface="Symbol" pitchFamily="18" charset="2"/>
              </a:rPr>
              <a:t>                         </a:t>
            </a:r>
          </a:p>
          <a:p>
            <a:pPr marL="274320" indent="-256032" eaLnBrk="1" fontAlgn="auto" hangingPunct="1">
              <a:lnSpc>
                <a:spcPct val="80000"/>
              </a:lnSpc>
              <a:spcAft>
                <a:spcPts val="0"/>
              </a:spcAft>
              <a:tabLst>
                <a:tab pos="5715000" algn="l"/>
                <a:tab pos="5772150" algn="l"/>
              </a:tabLst>
              <a:defRPr/>
            </a:pPr>
            <a:endParaRPr lang="en-US" altLang="en-US" sz="1800" b="1" dirty="0">
              <a:latin typeface="Arial" pitchFamily="34" charset="0"/>
            </a:endParaRPr>
          </a:p>
        </p:txBody>
      </p:sp>
      <p:sp>
        <p:nvSpPr>
          <p:cNvPr id="5123" name="Rectangle 2">
            <a:extLst>
              <a:ext uri="{FF2B5EF4-FFF2-40B4-BE49-F238E27FC236}">
                <a16:creationId xmlns:a16="http://schemas.microsoft.com/office/drawing/2014/main" id="{342637F9-32A7-4918-9C40-4E22A938988D}"/>
              </a:ext>
            </a:extLst>
          </p:cNvPr>
          <p:cNvSpPr>
            <a:spLocks noGrp="1" noChangeArrowheads="1"/>
          </p:cNvSpPr>
          <p:nvPr>
            <p:ph type="title"/>
          </p:nvPr>
        </p:nvSpPr>
        <p:spPr>
          <a:xfrm>
            <a:off x="3790950" y="477838"/>
            <a:ext cx="4691063" cy="762000"/>
          </a:xfrm>
        </p:spPr>
        <p:txBody>
          <a:bodyPr/>
          <a:lstStyle/>
          <a:p>
            <a:pPr eaLnBrk="1" fontAlgn="auto" hangingPunct="1">
              <a:spcAft>
                <a:spcPts val="0"/>
              </a:spcAft>
              <a:defRPr/>
            </a:pPr>
            <a:r>
              <a:rPr lang="en-US" altLang="en-US">
                <a:solidFill>
                  <a:srgbClr val="FFFF00"/>
                </a:solidFill>
              </a:rPr>
              <a:t>Bridge </a:t>
            </a:r>
            <a:r>
              <a:rPr lang="en-US" altLang="en-US">
                <a:solidFill>
                  <a:srgbClr val="FFFF00"/>
                </a:solidFill>
                <a:sym typeface="Symbol" pitchFamily="18" charset="2"/>
              </a:rPr>
              <a:t>Lights:</a:t>
            </a:r>
          </a:p>
        </p:txBody>
      </p:sp>
      <p:sp>
        <p:nvSpPr>
          <p:cNvPr id="31748" name="Rectangle 7">
            <a:extLst>
              <a:ext uri="{FF2B5EF4-FFF2-40B4-BE49-F238E27FC236}">
                <a16:creationId xmlns:a16="http://schemas.microsoft.com/office/drawing/2014/main" id="{8A8A7B44-F18B-4AA1-882F-667BBA53EDED}"/>
              </a:ext>
            </a:extLst>
          </p:cNvPr>
          <p:cNvSpPr>
            <a:spLocks noChangeArrowheads="1"/>
          </p:cNvSpPr>
          <p:nvPr/>
        </p:nvSpPr>
        <p:spPr bwMode="auto">
          <a:xfrm>
            <a:off x="5335588" y="5016500"/>
            <a:ext cx="493712" cy="476250"/>
          </a:xfrm>
          <a:prstGeom prst="rect">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1749" name="Rectangle 8">
            <a:extLst>
              <a:ext uri="{FF2B5EF4-FFF2-40B4-BE49-F238E27FC236}">
                <a16:creationId xmlns:a16="http://schemas.microsoft.com/office/drawing/2014/main" id="{3E818953-80C4-4820-93D2-6CDE55B9CAD9}"/>
              </a:ext>
            </a:extLst>
          </p:cNvPr>
          <p:cNvSpPr>
            <a:spLocks noChangeArrowheads="1"/>
          </p:cNvSpPr>
          <p:nvPr/>
        </p:nvSpPr>
        <p:spPr bwMode="auto">
          <a:xfrm>
            <a:off x="5337175" y="5483225"/>
            <a:ext cx="493713" cy="476250"/>
          </a:xfrm>
          <a:prstGeom prst="rect">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1750" name="AutoShape 17">
            <a:extLst>
              <a:ext uri="{FF2B5EF4-FFF2-40B4-BE49-F238E27FC236}">
                <a16:creationId xmlns:a16="http://schemas.microsoft.com/office/drawing/2014/main" id="{F9A7886F-280D-4A2C-BEB3-FA607CF34546}"/>
              </a:ext>
            </a:extLst>
          </p:cNvPr>
          <p:cNvSpPr>
            <a:spLocks noChangeArrowheads="1"/>
          </p:cNvSpPr>
          <p:nvPr/>
        </p:nvSpPr>
        <p:spPr bwMode="auto">
          <a:xfrm rot="5400000">
            <a:off x="8599487" y="2678113"/>
            <a:ext cx="301625" cy="3810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1751" name="AutoShape 18">
            <a:extLst>
              <a:ext uri="{FF2B5EF4-FFF2-40B4-BE49-F238E27FC236}">
                <a16:creationId xmlns:a16="http://schemas.microsoft.com/office/drawing/2014/main" id="{5BB6342F-0A84-46DF-89F0-13CF8F217B5E}"/>
              </a:ext>
            </a:extLst>
          </p:cNvPr>
          <p:cNvSpPr>
            <a:spLocks noChangeArrowheads="1"/>
          </p:cNvSpPr>
          <p:nvPr/>
        </p:nvSpPr>
        <p:spPr bwMode="auto">
          <a:xfrm>
            <a:off x="8331200" y="3213100"/>
            <a:ext cx="301625" cy="3810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1752" name="AutoShape 19">
            <a:extLst>
              <a:ext uri="{FF2B5EF4-FFF2-40B4-BE49-F238E27FC236}">
                <a16:creationId xmlns:a16="http://schemas.microsoft.com/office/drawing/2014/main" id="{246DBC4D-D718-450E-A113-3DBA2B7D45C5}"/>
              </a:ext>
            </a:extLst>
          </p:cNvPr>
          <p:cNvSpPr>
            <a:spLocks noChangeArrowheads="1"/>
          </p:cNvSpPr>
          <p:nvPr/>
        </p:nvSpPr>
        <p:spPr bwMode="auto">
          <a:xfrm rot="5400000">
            <a:off x="8599487" y="2259013"/>
            <a:ext cx="301625" cy="3810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nvGrpSpPr>
          <p:cNvPr id="31753" name="Group 20">
            <a:extLst>
              <a:ext uri="{FF2B5EF4-FFF2-40B4-BE49-F238E27FC236}">
                <a16:creationId xmlns:a16="http://schemas.microsoft.com/office/drawing/2014/main" id="{56B3ED74-75EF-41DD-B68B-8C0E7860AD17}"/>
              </a:ext>
            </a:extLst>
          </p:cNvPr>
          <p:cNvGrpSpPr>
            <a:grpSpLocks/>
          </p:cNvGrpSpPr>
          <p:nvPr/>
        </p:nvGrpSpPr>
        <p:grpSpPr bwMode="auto">
          <a:xfrm>
            <a:off x="6288088" y="4922838"/>
            <a:ext cx="690562" cy="615950"/>
            <a:chOff x="2889" y="2925"/>
            <a:chExt cx="307" cy="300"/>
          </a:xfrm>
        </p:grpSpPr>
        <p:sp>
          <p:nvSpPr>
            <p:cNvPr id="31758" name="AutoShape 21">
              <a:extLst>
                <a:ext uri="{FF2B5EF4-FFF2-40B4-BE49-F238E27FC236}">
                  <a16:creationId xmlns:a16="http://schemas.microsoft.com/office/drawing/2014/main" id="{47E60C44-95B2-4E68-A2FF-602750D34A06}"/>
                </a:ext>
              </a:extLst>
            </p:cNvPr>
            <p:cNvSpPr>
              <a:spLocks noChangeArrowheads="1"/>
            </p:cNvSpPr>
            <p:nvPr/>
          </p:nvSpPr>
          <p:spPr bwMode="auto">
            <a:xfrm>
              <a:off x="2940" y="3082"/>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1759" name="AutoShape 22">
              <a:extLst>
                <a:ext uri="{FF2B5EF4-FFF2-40B4-BE49-F238E27FC236}">
                  <a16:creationId xmlns:a16="http://schemas.microsoft.com/office/drawing/2014/main" id="{FEF40ED2-7E39-4DA9-B294-DAB646DE47CC}"/>
                </a:ext>
              </a:extLst>
            </p:cNvPr>
            <p:cNvSpPr>
              <a:spLocks noChangeArrowheads="1"/>
            </p:cNvSpPr>
            <p:nvPr/>
          </p:nvSpPr>
          <p:spPr bwMode="auto">
            <a:xfrm rot="10800000">
              <a:off x="2941" y="2925"/>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1760" name="AutoShape 23">
              <a:extLst>
                <a:ext uri="{FF2B5EF4-FFF2-40B4-BE49-F238E27FC236}">
                  <a16:creationId xmlns:a16="http://schemas.microsoft.com/office/drawing/2014/main" id="{C6E1BB50-8533-4C3D-BEB4-7E29BA95ACA9}"/>
                </a:ext>
              </a:extLst>
            </p:cNvPr>
            <p:cNvSpPr>
              <a:spLocks noChangeArrowheads="1"/>
            </p:cNvSpPr>
            <p:nvPr/>
          </p:nvSpPr>
          <p:spPr bwMode="auto">
            <a:xfrm rot="-5400000">
              <a:off x="3023"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1761" name="AutoShape 24">
              <a:extLst>
                <a:ext uri="{FF2B5EF4-FFF2-40B4-BE49-F238E27FC236}">
                  <a16:creationId xmlns:a16="http://schemas.microsoft.com/office/drawing/2014/main" id="{EA038E78-19E0-4356-9E54-1E24AE77008C}"/>
                </a:ext>
              </a:extLst>
            </p:cNvPr>
            <p:cNvSpPr>
              <a:spLocks noChangeArrowheads="1"/>
            </p:cNvSpPr>
            <p:nvPr/>
          </p:nvSpPr>
          <p:spPr bwMode="auto">
            <a:xfrm rot="5400000">
              <a:off x="2859"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sp>
        <p:nvSpPr>
          <p:cNvPr id="31754" name="AutoShape 26">
            <a:extLst>
              <a:ext uri="{FF2B5EF4-FFF2-40B4-BE49-F238E27FC236}">
                <a16:creationId xmlns:a16="http://schemas.microsoft.com/office/drawing/2014/main" id="{D74067C5-DBBB-4007-86F0-11428A5C6146}"/>
              </a:ext>
            </a:extLst>
          </p:cNvPr>
          <p:cNvSpPr>
            <a:spLocks noChangeArrowheads="1"/>
          </p:cNvSpPr>
          <p:nvPr/>
        </p:nvSpPr>
        <p:spPr bwMode="auto">
          <a:xfrm rot="10800000">
            <a:off x="8958263" y="3224213"/>
            <a:ext cx="301625" cy="3810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1755" name="AutoShape 27">
            <a:extLst>
              <a:ext uri="{FF2B5EF4-FFF2-40B4-BE49-F238E27FC236}">
                <a16:creationId xmlns:a16="http://schemas.microsoft.com/office/drawing/2014/main" id="{94430140-02DC-467E-977E-8C9EEA371FFB}"/>
              </a:ext>
            </a:extLst>
          </p:cNvPr>
          <p:cNvSpPr>
            <a:spLocks noChangeArrowheads="1"/>
          </p:cNvSpPr>
          <p:nvPr/>
        </p:nvSpPr>
        <p:spPr bwMode="auto">
          <a:xfrm rot="5400000">
            <a:off x="8637587" y="4646613"/>
            <a:ext cx="301625" cy="381000"/>
          </a:xfrm>
          <a:prstGeom prst="flowChartDelay">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1756" name="AutoShape 28">
            <a:extLst>
              <a:ext uri="{FF2B5EF4-FFF2-40B4-BE49-F238E27FC236}">
                <a16:creationId xmlns:a16="http://schemas.microsoft.com/office/drawing/2014/main" id="{DF099298-5384-43D4-96C4-ED757B80EFEA}"/>
              </a:ext>
            </a:extLst>
          </p:cNvPr>
          <p:cNvSpPr>
            <a:spLocks noChangeArrowheads="1"/>
          </p:cNvSpPr>
          <p:nvPr/>
        </p:nvSpPr>
        <p:spPr bwMode="auto">
          <a:xfrm rot="5400000">
            <a:off x="8637587" y="4265613"/>
            <a:ext cx="301625" cy="381000"/>
          </a:xfrm>
          <a:prstGeom prst="flowChartDelay">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1757" name="AutoShape 29">
            <a:extLst>
              <a:ext uri="{FF2B5EF4-FFF2-40B4-BE49-F238E27FC236}">
                <a16:creationId xmlns:a16="http://schemas.microsoft.com/office/drawing/2014/main" id="{D31FF158-6299-482E-999B-A3CE7D00101B}"/>
              </a:ext>
            </a:extLst>
          </p:cNvPr>
          <p:cNvSpPr>
            <a:spLocks noChangeArrowheads="1"/>
          </p:cNvSpPr>
          <p:nvPr/>
        </p:nvSpPr>
        <p:spPr bwMode="auto">
          <a:xfrm rot="5400000">
            <a:off x="8637587" y="3884613"/>
            <a:ext cx="301625" cy="381000"/>
          </a:xfrm>
          <a:prstGeom prst="flowChartDelay">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2" name="Footer Placeholder 1">
            <a:extLst>
              <a:ext uri="{FF2B5EF4-FFF2-40B4-BE49-F238E27FC236}">
                <a16:creationId xmlns:a16="http://schemas.microsoft.com/office/drawing/2014/main" id="{2CCF3371-59A0-463C-AD09-174A2F94D385}"/>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F872C94F-C0A2-4430-902D-FCF13797B80C}"/>
              </a:ext>
            </a:extLst>
          </p:cNvPr>
          <p:cNvSpPr>
            <a:spLocks noGrp="1"/>
          </p:cNvSpPr>
          <p:nvPr>
            <p:ph type="sldNum" sz="quarter" idx="12"/>
          </p:nvPr>
        </p:nvSpPr>
        <p:spPr/>
        <p:txBody>
          <a:bodyPr/>
          <a:lstStyle/>
          <a:p>
            <a:pPr>
              <a:defRPr/>
            </a:pPr>
            <a:fld id="{CEA9914E-6CC4-4811-895C-F43CB9E8A57A}" type="slidenum">
              <a:rPr lang="en-US" altLang="en-US" smtClean="0"/>
              <a:pPr>
                <a:defRPr/>
              </a:pPr>
              <a:t>15</a:t>
            </a:fld>
            <a:endParaRPr lang="en-US" altLang="en-US"/>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8991AA0B-86AF-4011-B6DA-AB510EE719D1}"/>
              </a:ext>
            </a:extLst>
          </p:cNvPr>
          <p:cNvSpPr>
            <a:spLocks noGrp="1" noChangeArrowheads="1"/>
          </p:cNvSpPr>
          <p:nvPr>
            <p:ph idx="1"/>
          </p:nvPr>
        </p:nvSpPr>
        <p:spPr>
          <a:xfrm>
            <a:off x="2051050" y="1552575"/>
            <a:ext cx="8089900" cy="4114800"/>
          </a:xfrm>
        </p:spPr>
        <p:txBody>
          <a:bodyPr/>
          <a:lstStyle/>
          <a:p>
            <a:pPr marL="274320" indent="-256032" eaLnBrk="1" fontAlgn="auto" hangingPunct="1">
              <a:lnSpc>
                <a:spcPct val="150000"/>
              </a:lnSpc>
              <a:spcAft>
                <a:spcPts val="0"/>
              </a:spcAft>
              <a:tabLst>
                <a:tab pos="5715000" algn="l"/>
                <a:tab pos="5772150" algn="l"/>
              </a:tabLst>
              <a:defRPr/>
            </a:pPr>
            <a:r>
              <a:rPr lang="en-US" sz="1800" dirty="0">
                <a:sym typeface="Symbol" pitchFamily="18" charset="2"/>
              </a:rPr>
              <a:t>LED Lanterns</a:t>
            </a:r>
          </a:p>
          <a:p>
            <a:pPr marL="274320" indent="-256032" eaLnBrk="1" fontAlgn="auto" hangingPunct="1">
              <a:lnSpc>
                <a:spcPct val="80000"/>
              </a:lnSpc>
              <a:spcAft>
                <a:spcPts val="0"/>
              </a:spcAft>
              <a:buFont typeface="Wingdings" panose="05000000000000000000" pitchFamily="2" charset="2"/>
              <a:buNone/>
              <a:tabLst>
                <a:tab pos="5715000" algn="l"/>
                <a:tab pos="5772150" algn="l"/>
              </a:tabLst>
              <a:defRPr/>
            </a:pPr>
            <a:r>
              <a:rPr lang="en-US" sz="1800" b="1" dirty="0">
                <a:latin typeface="Arial" pitchFamily="34" charset="0"/>
                <a:sym typeface="Symbol" pitchFamily="18" charset="2"/>
              </a:rPr>
              <a:t>                        </a:t>
            </a:r>
          </a:p>
          <a:p>
            <a:pPr marL="0" indent="0" eaLnBrk="1" fontAlgn="auto" hangingPunct="1">
              <a:lnSpc>
                <a:spcPct val="80000"/>
              </a:lnSpc>
              <a:spcAft>
                <a:spcPts val="0"/>
              </a:spcAft>
              <a:buFont typeface="Wingdings" panose="05000000000000000000" pitchFamily="2" charset="2"/>
              <a:buNone/>
              <a:tabLst>
                <a:tab pos="5715000" algn="l"/>
                <a:tab pos="5772150" algn="l"/>
              </a:tabLst>
              <a:defRPr/>
            </a:pPr>
            <a:r>
              <a:rPr lang="en-US" sz="1800" b="1" dirty="0">
                <a:latin typeface="Arial" pitchFamily="34" charset="0"/>
              </a:rPr>
              <a:t> </a:t>
            </a:r>
          </a:p>
        </p:txBody>
      </p:sp>
      <p:sp>
        <p:nvSpPr>
          <p:cNvPr id="6147" name="Rectangle 2">
            <a:extLst>
              <a:ext uri="{FF2B5EF4-FFF2-40B4-BE49-F238E27FC236}">
                <a16:creationId xmlns:a16="http://schemas.microsoft.com/office/drawing/2014/main" id="{F02DDB9B-4BA2-4D9C-A857-4E29891C10F7}"/>
              </a:ext>
            </a:extLst>
          </p:cNvPr>
          <p:cNvSpPr>
            <a:spLocks noGrp="1" noChangeArrowheads="1"/>
          </p:cNvSpPr>
          <p:nvPr>
            <p:ph type="title"/>
          </p:nvPr>
        </p:nvSpPr>
        <p:spPr>
          <a:xfrm>
            <a:off x="2362200" y="504825"/>
            <a:ext cx="7132638" cy="790575"/>
          </a:xfrm>
        </p:spPr>
        <p:txBody>
          <a:bodyPr/>
          <a:lstStyle/>
          <a:p>
            <a:pPr algn="ctr" eaLnBrk="1" fontAlgn="auto" hangingPunct="1">
              <a:spcAft>
                <a:spcPts val="0"/>
              </a:spcAft>
              <a:defRPr/>
            </a:pPr>
            <a:r>
              <a:rPr lang="en-US" altLang="en-US">
                <a:solidFill>
                  <a:srgbClr val="FFFF00"/>
                </a:solidFill>
              </a:rPr>
              <a:t>Bridge </a:t>
            </a:r>
            <a:r>
              <a:rPr lang="en-US" altLang="en-US">
                <a:solidFill>
                  <a:srgbClr val="FFFF00"/>
                </a:solidFill>
                <a:sym typeface="Symbol" pitchFamily="18" charset="2"/>
              </a:rPr>
              <a:t>Lights:</a:t>
            </a:r>
          </a:p>
        </p:txBody>
      </p:sp>
      <p:pic>
        <p:nvPicPr>
          <p:cNvPr id="32772" name="Picture 2">
            <a:extLst>
              <a:ext uri="{FF2B5EF4-FFF2-40B4-BE49-F238E27FC236}">
                <a16:creationId xmlns:a16="http://schemas.microsoft.com/office/drawing/2014/main" id="{90422B77-5D1F-41DA-90CE-B28EBD2AC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7388" y="1755775"/>
            <a:ext cx="2443162"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a:extLst>
              <a:ext uri="{FF2B5EF4-FFF2-40B4-BE49-F238E27FC236}">
                <a16:creationId xmlns:a16="http://schemas.microsoft.com/office/drawing/2014/main" id="{1095E167-8E28-4AF5-807A-224344430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2792413"/>
            <a:ext cx="47910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617A333-53B4-4BB0-B7AC-83AB57BE0F4A}"/>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27B28331-7C84-41E4-946D-8A9BC1E96CFE}"/>
              </a:ext>
            </a:extLst>
          </p:cNvPr>
          <p:cNvSpPr>
            <a:spLocks noGrp="1"/>
          </p:cNvSpPr>
          <p:nvPr>
            <p:ph type="sldNum" sz="quarter" idx="12"/>
          </p:nvPr>
        </p:nvSpPr>
        <p:spPr/>
        <p:txBody>
          <a:bodyPr/>
          <a:lstStyle/>
          <a:p>
            <a:pPr>
              <a:defRPr/>
            </a:pPr>
            <a:fld id="{CEA9914E-6CC4-4811-895C-F43CB9E8A57A}" type="slidenum">
              <a:rPr lang="en-US" altLang="en-US" smtClean="0"/>
              <a:pPr>
                <a:defRPr/>
              </a:pPr>
              <a:t>16</a:t>
            </a:fld>
            <a:endParaRPr lang="en-US" altLang="en-US"/>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C0F7185E-BC5B-40CF-A60C-A9CFBF2F7B2C}"/>
              </a:ext>
            </a:extLst>
          </p:cNvPr>
          <p:cNvSpPr>
            <a:spLocks noGrp="1" noChangeArrowheads="1"/>
          </p:cNvSpPr>
          <p:nvPr>
            <p:ph idx="1"/>
          </p:nvPr>
        </p:nvSpPr>
        <p:spPr>
          <a:xfrm>
            <a:off x="1671638" y="1541463"/>
            <a:ext cx="3427412" cy="4922837"/>
          </a:xfrm>
        </p:spPr>
        <p:txBody>
          <a:bodyPr/>
          <a:lstStyle/>
          <a:p>
            <a:pPr marL="274320" indent="-256032" eaLnBrk="1" fontAlgn="auto" hangingPunct="1">
              <a:lnSpc>
                <a:spcPct val="150000"/>
              </a:lnSpc>
              <a:spcAft>
                <a:spcPts val="600"/>
              </a:spcAft>
              <a:buFont typeface="Wingdings" panose="05000000000000000000" pitchFamily="2" charset="2"/>
              <a:buNone/>
              <a:tabLst>
                <a:tab pos="5715000" algn="l"/>
                <a:tab pos="5772150" algn="l"/>
              </a:tabLst>
              <a:defRPr/>
            </a:pPr>
            <a:r>
              <a:rPr lang="en-US" sz="2000" u="sng" dirty="0">
                <a:sym typeface="Symbol" pitchFamily="18" charset="2"/>
              </a:rPr>
              <a:t>Light Pipes  </a:t>
            </a:r>
          </a:p>
          <a:p>
            <a:pPr marL="18288" indent="0" eaLnBrk="1" fontAlgn="auto" hangingPunct="1">
              <a:spcBef>
                <a:spcPts val="0"/>
              </a:spcBef>
              <a:spcAft>
                <a:spcPts val="0"/>
              </a:spcAft>
              <a:buFont typeface="Wingdings" panose="05000000000000000000" pitchFamily="2" charset="2"/>
              <a:buNone/>
              <a:tabLst>
                <a:tab pos="5715000" algn="l"/>
                <a:tab pos="5772150" algn="l"/>
              </a:tabLst>
              <a:defRPr/>
            </a:pPr>
            <a:r>
              <a:rPr lang="en-US" sz="2000" dirty="0">
                <a:sym typeface="Symbol" pitchFamily="18" charset="2"/>
              </a:rPr>
              <a:t>6” diameter tube illuminated from one end</a:t>
            </a:r>
          </a:p>
          <a:p>
            <a:pPr marL="18288" indent="0" eaLnBrk="1" fontAlgn="auto" hangingPunct="1">
              <a:spcBef>
                <a:spcPts val="1200"/>
              </a:spcBef>
              <a:spcAft>
                <a:spcPts val="0"/>
              </a:spcAft>
              <a:buFont typeface="Wingdings" panose="05000000000000000000" pitchFamily="2" charset="2"/>
              <a:buNone/>
              <a:tabLst>
                <a:tab pos="5715000" algn="l"/>
                <a:tab pos="5772150" algn="l"/>
              </a:tabLst>
              <a:defRPr/>
            </a:pPr>
            <a:r>
              <a:rPr lang="en-US" sz="2000" dirty="0">
                <a:sym typeface="Symbol" pitchFamily="18" charset="2"/>
              </a:rPr>
              <a:t>Used in urban areas with high background lighting problems</a:t>
            </a:r>
          </a:p>
          <a:p>
            <a:pPr marL="18288" indent="0" eaLnBrk="1" fontAlgn="auto" hangingPunct="1">
              <a:spcBef>
                <a:spcPts val="1200"/>
              </a:spcBef>
              <a:spcAft>
                <a:spcPts val="0"/>
              </a:spcAft>
              <a:buFont typeface="Wingdings" panose="05000000000000000000" pitchFamily="2" charset="2"/>
              <a:buNone/>
              <a:tabLst>
                <a:tab pos="5715000" algn="l"/>
                <a:tab pos="5772150" algn="l"/>
              </a:tabLst>
              <a:defRPr/>
            </a:pPr>
            <a:r>
              <a:rPr lang="en-US" sz="2000" dirty="0">
                <a:sym typeface="Symbol" pitchFamily="18" charset="2"/>
              </a:rPr>
              <a:t>Used for Channel Center Lights and Channel Margin Lights</a:t>
            </a:r>
          </a:p>
          <a:p>
            <a:pPr marL="18288" indent="0" eaLnBrk="1" fontAlgn="auto" hangingPunct="1">
              <a:spcBef>
                <a:spcPts val="1200"/>
              </a:spcBef>
              <a:spcAft>
                <a:spcPts val="0"/>
              </a:spcAft>
              <a:buFont typeface="Wingdings" panose="05000000000000000000" pitchFamily="2" charset="2"/>
              <a:buNone/>
              <a:tabLst>
                <a:tab pos="5715000" algn="l"/>
                <a:tab pos="5772150" algn="l"/>
              </a:tabLst>
              <a:defRPr/>
            </a:pPr>
            <a:r>
              <a:rPr lang="en-US" sz="2000" dirty="0">
                <a:sym typeface="Symbol" pitchFamily="18" charset="2"/>
              </a:rPr>
              <a:t>Newer units going to LED lighting over full length</a:t>
            </a:r>
          </a:p>
          <a:p>
            <a:pPr marL="274320" indent="-256032" eaLnBrk="1" fontAlgn="auto" hangingPunct="1">
              <a:lnSpc>
                <a:spcPct val="80000"/>
              </a:lnSpc>
              <a:spcAft>
                <a:spcPts val="0"/>
              </a:spcAft>
              <a:buFont typeface="Wingdings" panose="05000000000000000000" pitchFamily="2" charset="2"/>
              <a:buNone/>
              <a:tabLst>
                <a:tab pos="5715000" algn="l"/>
                <a:tab pos="5772150" algn="l"/>
              </a:tabLst>
              <a:defRPr/>
            </a:pPr>
            <a:r>
              <a:rPr lang="en-US" sz="1800" b="1" dirty="0">
                <a:latin typeface="Arial" pitchFamily="34" charset="0"/>
                <a:sym typeface="Symbol" pitchFamily="18" charset="2"/>
              </a:rPr>
              <a:t>                         </a:t>
            </a:r>
          </a:p>
          <a:p>
            <a:pPr marL="177800" indent="-63500" eaLnBrk="1" fontAlgn="auto" hangingPunct="1">
              <a:lnSpc>
                <a:spcPct val="80000"/>
              </a:lnSpc>
              <a:spcAft>
                <a:spcPts val="0"/>
              </a:spcAft>
              <a:buFont typeface="Wingdings" panose="05000000000000000000" pitchFamily="2" charset="2"/>
              <a:buNone/>
              <a:tabLst>
                <a:tab pos="5715000" algn="l"/>
                <a:tab pos="5772150" algn="l"/>
              </a:tabLst>
              <a:defRPr/>
            </a:pPr>
            <a:r>
              <a:rPr lang="en-US" sz="1800" b="1" dirty="0">
                <a:latin typeface="Arial" pitchFamily="34" charset="0"/>
              </a:rPr>
              <a:t> </a:t>
            </a:r>
            <a:endParaRPr lang="en-US" sz="2000" dirty="0">
              <a:sym typeface="Symbol" pitchFamily="18" charset="2"/>
            </a:endParaRPr>
          </a:p>
        </p:txBody>
      </p:sp>
      <p:sp>
        <p:nvSpPr>
          <p:cNvPr id="7171" name="Rectangle 2">
            <a:extLst>
              <a:ext uri="{FF2B5EF4-FFF2-40B4-BE49-F238E27FC236}">
                <a16:creationId xmlns:a16="http://schemas.microsoft.com/office/drawing/2014/main" id="{394AFFA2-D450-4A01-8E64-F1EA1FA51CBB}"/>
              </a:ext>
            </a:extLst>
          </p:cNvPr>
          <p:cNvSpPr>
            <a:spLocks noGrp="1" noChangeArrowheads="1"/>
          </p:cNvSpPr>
          <p:nvPr>
            <p:ph type="title"/>
          </p:nvPr>
        </p:nvSpPr>
        <p:spPr>
          <a:xfrm>
            <a:off x="2144713" y="284163"/>
            <a:ext cx="6108700" cy="777875"/>
          </a:xfrm>
        </p:spPr>
        <p:txBody>
          <a:bodyPr/>
          <a:lstStyle/>
          <a:p>
            <a:pPr algn="ctr" eaLnBrk="1" fontAlgn="auto" hangingPunct="1">
              <a:spcAft>
                <a:spcPts val="0"/>
              </a:spcAft>
              <a:defRPr/>
            </a:pPr>
            <a:r>
              <a:rPr lang="en-US" altLang="en-US">
                <a:solidFill>
                  <a:srgbClr val="FFFF00"/>
                </a:solidFill>
              </a:rPr>
              <a:t>Bridge </a:t>
            </a:r>
            <a:r>
              <a:rPr lang="en-US" altLang="en-US">
                <a:solidFill>
                  <a:srgbClr val="FFFF00"/>
                </a:solidFill>
                <a:sym typeface="Symbol" pitchFamily="18" charset="2"/>
              </a:rPr>
              <a:t>Lights:</a:t>
            </a:r>
          </a:p>
        </p:txBody>
      </p:sp>
      <p:pic>
        <p:nvPicPr>
          <p:cNvPr id="33796" name="Picture 4">
            <a:extLst>
              <a:ext uri="{FF2B5EF4-FFF2-40B4-BE49-F238E27FC236}">
                <a16:creationId xmlns:a16="http://schemas.microsoft.com/office/drawing/2014/main" id="{1DBFFD52-5E98-4EC6-9F37-1B76E5F27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350" y="600075"/>
            <a:ext cx="1303338"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a:extLst>
              <a:ext uri="{FF2B5EF4-FFF2-40B4-BE49-F238E27FC236}">
                <a16:creationId xmlns:a16="http://schemas.microsoft.com/office/drawing/2014/main" id="{23D3F978-595D-42A4-8662-F6FA17905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75" y="1404938"/>
            <a:ext cx="3602038"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5E92050-8A23-47F5-B967-156CC0027F92}"/>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CAF63789-6269-479A-9998-85A7EEA5DFB3}"/>
              </a:ext>
            </a:extLst>
          </p:cNvPr>
          <p:cNvSpPr>
            <a:spLocks noGrp="1"/>
          </p:cNvSpPr>
          <p:nvPr>
            <p:ph type="sldNum" sz="quarter" idx="12"/>
          </p:nvPr>
        </p:nvSpPr>
        <p:spPr/>
        <p:txBody>
          <a:bodyPr/>
          <a:lstStyle/>
          <a:p>
            <a:pPr>
              <a:defRPr/>
            </a:pPr>
            <a:fld id="{CEA9914E-6CC4-4811-895C-F43CB9E8A57A}" type="slidenum">
              <a:rPr lang="en-US" altLang="en-US" smtClean="0"/>
              <a:pPr>
                <a:defRPr/>
              </a:pPr>
              <a:t>17</a:t>
            </a:fld>
            <a:endParaRPr lang="en-US" altLang="en-US"/>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3E830AA4-7B25-4C33-A1BC-BCD012B0F124}"/>
              </a:ext>
            </a:extLst>
          </p:cNvPr>
          <p:cNvSpPr>
            <a:spLocks noGrp="1" noChangeArrowheads="1"/>
          </p:cNvSpPr>
          <p:nvPr>
            <p:ph idx="1"/>
          </p:nvPr>
        </p:nvSpPr>
        <p:spPr>
          <a:xfrm>
            <a:off x="2051050" y="1549400"/>
            <a:ext cx="8089900" cy="4114800"/>
          </a:xfrm>
        </p:spPr>
        <p:txBody>
          <a:bodyPr/>
          <a:lstStyle/>
          <a:p>
            <a:pPr marL="274320" indent="-256032" eaLnBrk="1" fontAlgn="auto" hangingPunct="1">
              <a:lnSpc>
                <a:spcPct val="80000"/>
              </a:lnSpc>
              <a:spcAft>
                <a:spcPts val="0"/>
              </a:spcAft>
              <a:buFont typeface="Wingdings" panose="05000000000000000000" pitchFamily="2" charset="2"/>
              <a:buNone/>
              <a:tabLst>
                <a:tab pos="5715000" algn="l"/>
                <a:tab pos="5772150" algn="l"/>
              </a:tabLst>
              <a:defRPr/>
            </a:pPr>
            <a:r>
              <a:rPr lang="en-US" altLang="en-US" sz="1800" b="1">
                <a:latin typeface="Arial" pitchFamily="34" charset="0"/>
                <a:sym typeface="Symbol" pitchFamily="18" charset="2"/>
              </a:rPr>
              <a:t>                        </a:t>
            </a:r>
          </a:p>
          <a:p>
            <a:pPr marL="274320" indent="-256032" eaLnBrk="1" fontAlgn="auto" hangingPunct="1">
              <a:lnSpc>
                <a:spcPct val="80000"/>
              </a:lnSpc>
              <a:spcAft>
                <a:spcPts val="0"/>
              </a:spcAft>
              <a:buFont typeface="Wingdings" panose="05000000000000000000" pitchFamily="2" charset="2"/>
              <a:buNone/>
              <a:tabLst>
                <a:tab pos="5715000" algn="l"/>
                <a:tab pos="5772150" algn="l"/>
              </a:tabLst>
              <a:defRPr/>
            </a:pPr>
            <a:endParaRPr lang="en-US" altLang="en-US" sz="1800" b="1">
              <a:latin typeface="Arial" pitchFamily="34" charset="0"/>
            </a:endParaRPr>
          </a:p>
        </p:txBody>
      </p:sp>
      <p:sp>
        <p:nvSpPr>
          <p:cNvPr id="8195" name="Rectangle 2">
            <a:extLst>
              <a:ext uri="{FF2B5EF4-FFF2-40B4-BE49-F238E27FC236}">
                <a16:creationId xmlns:a16="http://schemas.microsoft.com/office/drawing/2014/main" id="{AABC9C40-6CC0-403C-B0AF-FDD40680DDB1}"/>
              </a:ext>
            </a:extLst>
          </p:cNvPr>
          <p:cNvSpPr>
            <a:spLocks noGrp="1" noChangeArrowheads="1"/>
          </p:cNvSpPr>
          <p:nvPr>
            <p:ph type="title"/>
          </p:nvPr>
        </p:nvSpPr>
        <p:spPr>
          <a:xfrm>
            <a:off x="4368800" y="171450"/>
            <a:ext cx="4691063" cy="769938"/>
          </a:xfrm>
        </p:spPr>
        <p:txBody>
          <a:bodyPr/>
          <a:lstStyle/>
          <a:p>
            <a:pPr eaLnBrk="1" fontAlgn="auto" hangingPunct="1">
              <a:spcAft>
                <a:spcPts val="0"/>
              </a:spcAft>
              <a:defRPr/>
            </a:pPr>
            <a:r>
              <a:rPr lang="en-US" altLang="en-US">
                <a:solidFill>
                  <a:srgbClr val="FFFF00"/>
                </a:solidFill>
              </a:rPr>
              <a:t>Light Pipes:</a:t>
            </a:r>
            <a:endParaRPr lang="en-US" altLang="en-US">
              <a:solidFill>
                <a:srgbClr val="FFFF00"/>
              </a:solidFill>
              <a:sym typeface="Symbol" pitchFamily="18" charset="2"/>
            </a:endParaRPr>
          </a:p>
        </p:txBody>
      </p:sp>
      <p:pic>
        <p:nvPicPr>
          <p:cNvPr id="34820" name="Picture 4">
            <a:extLst>
              <a:ext uri="{FF2B5EF4-FFF2-40B4-BE49-F238E27FC236}">
                <a16:creationId xmlns:a16="http://schemas.microsoft.com/office/drawing/2014/main" id="{F82F047B-D7A0-4098-9E9F-3C22B3430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181" y="1193800"/>
            <a:ext cx="7513637" cy="4860849"/>
          </a:xfrm>
          <a:prstGeom prst="rect">
            <a:avLst/>
          </a:prstGeom>
          <a:noFill/>
          <a:ln w="25400">
            <a:solidFill>
              <a:srgbClr val="4A66AC"/>
            </a:solidFill>
            <a:miter lim="800000"/>
            <a:headEnd/>
            <a:tailEnd/>
          </a:ln>
          <a:extLst>
            <a:ext uri="{909E8E84-426E-40DD-AFC4-6F175D3DCCD1}">
              <a14:hiddenFill xmlns:a14="http://schemas.microsoft.com/office/drawing/2010/main">
                <a:solidFill>
                  <a:srgbClr val="FFFFFF"/>
                </a:solidFill>
              </a14:hiddenFill>
            </a:ext>
          </a:extLst>
        </p:spPr>
      </p:pic>
      <p:cxnSp>
        <p:nvCxnSpPr>
          <p:cNvPr id="34821" name="Straight Arrow Connector 5">
            <a:extLst>
              <a:ext uri="{FF2B5EF4-FFF2-40B4-BE49-F238E27FC236}">
                <a16:creationId xmlns:a16="http://schemas.microsoft.com/office/drawing/2014/main" id="{6EB7F18A-9CC8-4439-A751-C9D1DCDECE5B}"/>
              </a:ext>
            </a:extLst>
          </p:cNvPr>
          <p:cNvCxnSpPr>
            <a:cxnSpLocks noChangeShapeType="1"/>
          </p:cNvCxnSpPr>
          <p:nvPr/>
        </p:nvCxnSpPr>
        <p:spPr bwMode="auto">
          <a:xfrm flipV="1">
            <a:off x="4238625" y="3352800"/>
            <a:ext cx="1206500" cy="419100"/>
          </a:xfrm>
          <a:prstGeom prst="straightConnector1">
            <a:avLst/>
          </a:prstGeom>
          <a:noFill/>
          <a:ln w="34925" algn="ctr">
            <a:solidFill>
              <a:srgbClr val="FF0000"/>
            </a:solidFill>
            <a:round/>
            <a:headEnd type="none" w="lg" len="lg"/>
            <a:tailEnd type="arrow" w="lg" len="lg"/>
          </a:ln>
          <a:extLst>
            <a:ext uri="{909E8E84-426E-40DD-AFC4-6F175D3DCCD1}">
              <a14:hiddenFill xmlns:a14="http://schemas.microsoft.com/office/drawing/2010/main">
                <a:noFill/>
              </a14:hiddenFill>
            </a:ext>
          </a:extLst>
        </p:spPr>
      </p:cxnSp>
      <p:cxnSp>
        <p:nvCxnSpPr>
          <p:cNvPr id="34822" name="Straight Arrow Connector 7">
            <a:extLst>
              <a:ext uri="{FF2B5EF4-FFF2-40B4-BE49-F238E27FC236}">
                <a16:creationId xmlns:a16="http://schemas.microsoft.com/office/drawing/2014/main" id="{66E1234E-8CC8-42CB-A45C-18CBC201C94D}"/>
              </a:ext>
            </a:extLst>
          </p:cNvPr>
          <p:cNvCxnSpPr>
            <a:cxnSpLocks noChangeShapeType="1"/>
          </p:cNvCxnSpPr>
          <p:nvPr/>
        </p:nvCxnSpPr>
        <p:spPr bwMode="auto">
          <a:xfrm>
            <a:off x="4799013" y="5319713"/>
            <a:ext cx="1193800" cy="508000"/>
          </a:xfrm>
          <a:prstGeom prst="straightConnector1">
            <a:avLst/>
          </a:prstGeom>
          <a:noFill/>
          <a:ln w="34925" algn="ctr">
            <a:solidFill>
              <a:srgbClr val="FF0000"/>
            </a:solidFill>
            <a:round/>
            <a:headEnd type="none" w="lg" len="lg"/>
            <a:tailEnd type="arrow" w="lg" len="lg"/>
          </a:ln>
          <a:extLst>
            <a:ext uri="{909E8E84-426E-40DD-AFC4-6F175D3DCCD1}">
              <a14:hiddenFill xmlns:a14="http://schemas.microsoft.com/office/drawing/2010/main">
                <a:noFill/>
              </a14:hiddenFill>
            </a:ext>
          </a:extLst>
        </p:spPr>
      </p:cxnSp>
      <p:sp>
        <p:nvSpPr>
          <p:cNvPr id="2" name="Footer Placeholder 1">
            <a:extLst>
              <a:ext uri="{FF2B5EF4-FFF2-40B4-BE49-F238E27FC236}">
                <a16:creationId xmlns:a16="http://schemas.microsoft.com/office/drawing/2014/main" id="{8206FBD9-C7B3-4FF6-8162-298D70C2E91F}"/>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FCF134CF-B9F2-4D07-9B0D-52D6B4AD0AA8}"/>
              </a:ext>
            </a:extLst>
          </p:cNvPr>
          <p:cNvSpPr>
            <a:spLocks noGrp="1"/>
          </p:cNvSpPr>
          <p:nvPr>
            <p:ph type="sldNum" sz="quarter" idx="12"/>
          </p:nvPr>
        </p:nvSpPr>
        <p:spPr/>
        <p:txBody>
          <a:bodyPr/>
          <a:lstStyle/>
          <a:p>
            <a:pPr>
              <a:defRPr/>
            </a:pPr>
            <a:fld id="{CEA9914E-6CC4-4811-895C-F43CB9E8A57A}" type="slidenum">
              <a:rPr lang="en-US" altLang="en-US" smtClean="0"/>
              <a:pPr>
                <a:defRPr/>
              </a:pPr>
              <a:t>18</a:t>
            </a:fld>
            <a:endParaRPr lang="en-US" altLang="en-US"/>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BA1300-B07C-4E3D-9928-2465D6886FF9}"/>
              </a:ext>
            </a:extLst>
          </p:cNvPr>
          <p:cNvSpPr>
            <a:spLocks noGrp="1"/>
          </p:cNvSpPr>
          <p:nvPr>
            <p:ph type="sldNum" sz="quarter" idx="12"/>
          </p:nvPr>
        </p:nvSpPr>
        <p:spPr>
          <a:xfrm>
            <a:off x="2346960" y="5842000"/>
            <a:ext cx="2133600" cy="304800"/>
          </a:xfrm>
        </p:spPr>
        <p:txBody>
          <a:bodyPr rtlCol="0"/>
          <a:lstStyle/>
          <a:p>
            <a:pPr>
              <a:defRPr/>
            </a:pPr>
            <a:fld id="{FAB2E7F1-C32A-459B-8447-B4BDBF9B2400}" type="slidenum">
              <a:rPr lang="en-US">
                <a:solidFill>
                  <a:schemeClr val="tx1">
                    <a:alpha val="60000"/>
                  </a:schemeClr>
                </a:solidFill>
              </a:rPr>
              <a:pPr>
                <a:defRPr/>
              </a:pPr>
              <a:t>19</a:t>
            </a:fld>
            <a:endParaRPr lang="en-US">
              <a:solidFill>
                <a:schemeClr val="tx1">
                  <a:alpha val="60000"/>
                </a:schemeClr>
              </a:solidFill>
            </a:endParaRPr>
          </a:p>
        </p:txBody>
      </p:sp>
      <p:sp>
        <p:nvSpPr>
          <p:cNvPr id="3" name="Rectangle 2">
            <a:extLst>
              <a:ext uri="{FF2B5EF4-FFF2-40B4-BE49-F238E27FC236}">
                <a16:creationId xmlns:a16="http://schemas.microsoft.com/office/drawing/2014/main" id="{807150F6-EBFC-428E-AF47-B2B7E84C9712}"/>
              </a:ext>
            </a:extLst>
          </p:cNvPr>
          <p:cNvSpPr/>
          <p:nvPr/>
        </p:nvSpPr>
        <p:spPr>
          <a:xfrm>
            <a:off x="1606550" y="231775"/>
            <a:ext cx="9224963" cy="6848475"/>
          </a:xfrm>
          <a:prstGeom prst="rect">
            <a:avLst/>
          </a:prstGeom>
        </p:spPr>
        <p:txBody>
          <a:bodyPr>
            <a:spAutoFit/>
          </a:bodyPr>
          <a:lstStyle/>
          <a:p>
            <a:pPr algn="ctr" eaLnBrk="1" hangingPunct="1">
              <a:spcBef>
                <a:spcPct val="50000"/>
              </a:spcBef>
              <a:buClr>
                <a:schemeClr val="folHlink"/>
              </a:buClr>
              <a:buSzPct val="75000"/>
              <a:buFont typeface="Wingdings" pitchFamily="2" charset="2"/>
              <a:buNone/>
              <a:defRPr/>
            </a:pPr>
            <a:r>
              <a:rPr lang="en-US" altLang="en-US" sz="4400" dirty="0">
                <a:solidFill>
                  <a:srgbClr val="FFFF00"/>
                </a:solidFill>
                <a:latin typeface="+mj-lt"/>
              </a:rPr>
              <a:t>Channel Center Lights</a:t>
            </a:r>
          </a:p>
          <a:p>
            <a:pPr algn="ctr" eaLnBrk="1" hangingPunct="1">
              <a:spcBef>
                <a:spcPct val="50000"/>
              </a:spcBef>
              <a:buClr>
                <a:schemeClr val="folHlink"/>
              </a:buClr>
              <a:buSzPct val="75000"/>
              <a:buFont typeface="Wingdings" pitchFamily="2" charset="2"/>
              <a:buNone/>
              <a:defRPr/>
            </a:pPr>
            <a:r>
              <a:rPr lang="en-US" altLang="en-US" sz="4000" dirty="0">
                <a:solidFill>
                  <a:srgbClr val="FFFF00"/>
                </a:solidFill>
                <a:latin typeface="+mj-lt"/>
              </a:rPr>
              <a:t>(on </a:t>
            </a:r>
            <a:r>
              <a:rPr lang="en-US" altLang="en-US" sz="4000" i="1" dirty="0">
                <a:solidFill>
                  <a:srgbClr val="FFFF00"/>
                </a:solidFill>
                <a:latin typeface="+mj-lt"/>
              </a:rPr>
              <a:t>Fixed Bridges)</a:t>
            </a:r>
          </a:p>
          <a:p>
            <a:pPr eaLnBrk="1" hangingPunct="1">
              <a:spcBef>
                <a:spcPct val="50000"/>
              </a:spcBef>
              <a:buClr>
                <a:schemeClr val="folHlink"/>
              </a:buClr>
              <a:buSzPct val="75000"/>
              <a:buFont typeface="Wingdings" pitchFamily="2" charset="2"/>
              <a:buNone/>
              <a:defRPr/>
            </a:pPr>
            <a:endParaRPr lang="en-US" altLang="en-US" sz="1000" b="1" dirty="0">
              <a:solidFill>
                <a:srgbClr val="FFFF00"/>
              </a:solidFill>
            </a:endParaRPr>
          </a:p>
          <a:p>
            <a:pPr lvl="1" eaLnBrk="1" hangingPunct="1">
              <a:spcBef>
                <a:spcPct val="50000"/>
              </a:spcBef>
              <a:buClr>
                <a:schemeClr val="folHlink"/>
              </a:buClr>
              <a:buSzPct val="75000"/>
              <a:buFont typeface="Wingdings" pitchFamily="2" charset="2"/>
              <a:buNone/>
              <a:defRPr/>
            </a:pPr>
            <a:r>
              <a:rPr lang="en-US" altLang="en-US" dirty="0"/>
              <a:t>Two 360-degree lanterns, hang just under lip.</a:t>
            </a:r>
          </a:p>
          <a:p>
            <a:pPr lvl="1" eaLnBrk="1" hangingPunct="1">
              <a:spcBef>
                <a:spcPct val="50000"/>
              </a:spcBef>
              <a:buClr>
                <a:schemeClr val="folHlink"/>
              </a:buClr>
              <a:buSzPct val="75000"/>
              <a:buFont typeface="Wingdings" pitchFamily="2" charset="2"/>
              <a:buNone/>
              <a:defRPr/>
            </a:pPr>
            <a:r>
              <a:rPr lang="en-US" altLang="en-US" dirty="0"/>
              <a:t>Visible from both approach channels – up and down stream.</a:t>
            </a:r>
          </a:p>
          <a:p>
            <a:pPr lvl="1" eaLnBrk="1" hangingPunct="1">
              <a:spcBef>
                <a:spcPct val="50000"/>
              </a:spcBef>
              <a:buClr>
                <a:schemeClr val="folHlink"/>
              </a:buClr>
              <a:buSzPct val="75000"/>
              <a:buFont typeface="Wingdings" pitchFamily="2" charset="2"/>
              <a:buNone/>
              <a:defRPr/>
            </a:pPr>
            <a:r>
              <a:rPr lang="en-US" altLang="en-US" sz="3600" dirty="0">
                <a:solidFill>
                  <a:srgbClr val="92D050"/>
                </a:solidFill>
              </a:rPr>
              <a:t>Green</a:t>
            </a:r>
            <a:r>
              <a:rPr lang="en-US" altLang="en-US" b="1" dirty="0"/>
              <a:t> </a:t>
            </a:r>
            <a:r>
              <a:rPr lang="en-US" altLang="en-US" dirty="0"/>
              <a:t>in color.</a:t>
            </a:r>
          </a:p>
          <a:p>
            <a:pPr lvl="1" eaLnBrk="1" hangingPunct="1">
              <a:spcBef>
                <a:spcPct val="50000"/>
              </a:spcBef>
              <a:buClr>
                <a:schemeClr val="folHlink"/>
              </a:buClr>
              <a:buSzPct val="75000"/>
              <a:buFont typeface="Wingdings" pitchFamily="2" charset="2"/>
              <a:buNone/>
              <a:defRPr/>
            </a:pPr>
            <a:r>
              <a:rPr lang="en-US" altLang="en-US" dirty="0"/>
              <a:t>Lanterns should appear as</a:t>
            </a:r>
            <a:r>
              <a:rPr lang="en-US" altLang="en-US" b="1" dirty="0"/>
              <a:t> </a:t>
            </a:r>
            <a:r>
              <a:rPr lang="en-US" altLang="en-US" u="sng" dirty="0"/>
              <a:t>range lights</a:t>
            </a:r>
            <a:r>
              <a:rPr lang="en-US" altLang="en-US" dirty="0"/>
              <a:t> </a:t>
            </a:r>
            <a:r>
              <a:rPr lang="en-US" altLang="en-US" u="sng" dirty="0"/>
              <a:t>mounted under the lip</a:t>
            </a:r>
            <a:r>
              <a:rPr lang="en-US" altLang="en-US" b="1" dirty="0"/>
              <a:t> </a:t>
            </a:r>
            <a:r>
              <a:rPr lang="en-US" altLang="en-US" dirty="0"/>
              <a:t>of the bridge’s span.</a:t>
            </a:r>
          </a:p>
          <a:p>
            <a:pPr lvl="1" eaLnBrk="1" hangingPunct="1">
              <a:spcBef>
                <a:spcPct val="50000"/>
              </a:spcBef>
              <a:buClr>
                <a:schemeClr val="folHlink"/>
              </a:buClr>
              <a:buSzPct val="75000"/>
              <a:buFont typeface="Wingdings" pitchFamily="2" charset="2"/>
              <a:buNone/>
              <a:defRPr/>
            </a:pPr>
            <a:r>
              <a:rPr lang="en-US" altLang="en-US" dirty="0"/>
              <a:t>Mark the center of the navigable channel.</a:t>
            </a:r>
          </a:p>
          <a:p>
            <a:pPr eaLnBrk="1" hangingPunct="1">
              <a:spcBef>
                <a:spcPct val="50000"/>
              </a:spcBef>
              <a:buClr>
                <a:schemeClr val="folHlink"/>
              </a:buClr>
              <a:buSzPct val="75000"/>
              <a:buFont typeface="Wingdings" pitchFamily="2" charset="2"/>
              <a:buNone/>
              <a:defRPr/>
            </a:pPr>
            <a:endParaRPr lang="en-US" altLang="en-US" b="1" dirty="0">
              <a:solidFill>
                <a:schemeClr val="accent1"/>
              </a:solidFill>
            </a:endParaRPr>
          </a:p>
        </p:txBody>
      </p:sp>
      <p:sp>
        <p:nvSpPr>
          <p:cNvPr id="4" name="Footer Placeholder 3">
            <a:extLst>
              <a:ext uri="{FF2B5EF4-FFF2-40B4-BE49-F238E27FC236}">
                <a16:creationId xmlns:a16="http://schemas.microsoft.com/office/drawing/2014/main" id="{FB8E87C0-D6FE-4ED7-B7BC-7C59EB4394F5}"/>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C64AE72E-EFA1-4432-9381-5ED560976008}"/>
              </a:ext>
            </a:extLst>
          </p:cNvPr>
          <p:cNvSpPr>
            <a:spLocks noGrp="1" noChangeArrowheads="1"/>
          </p:cNvSpPr>
          <p:nvPr>
            <p:ph idx="1"/>
          </p:nvPr>
        </p:nvSpPr>
        <p:spPr>
          <a:xfrm>
            <a:off x="1828800" y="1219200"/>
            <a:ext cx="8661400" cy="5257800"/>
          </a:xfrm>
        </p:spPr>
        <p:txBody>
          <a:bodyPr/>
          <a:lstStyle/>
          <a:p>
            <a:pPr marL="404813" indent="-341313" eaLnBrk="1" fontAlgn="auto" hangingPunct="1">
              <a:spcAft>
                <a:spcPts val="0"/>
              </a:spcAft>
              <a:buFont typeface="Wingdings" panose="05000000000000000000" pitchFamily="2" charset="2"/>
              <a:buNone/>
              <a:defRPr/>
            </a:pPr>
            <a:r>
              <a:rPr lang="en-US" sz="2800" u="sng" dirty="0">
                <a:solidFill>
                  <a:schemeClr val="tx2">
                    <a:lumMod val="20000"/>
                    <a:lumOff val="80000"/>
                  </a:schemeClr>
                </a:solidFill>
                <a:latin typeface="Arial" charset="0"/>
              </a:rPr>
              <a:t>Class One</a:t>
            </a:r>
            <a:r>
              <a:rPr lang="en-US" sz="2800" dirty="0">
                <a:solidFill>
                  <a:schemeClr val="tx2">
                    <a:lumMod val="20000"/>
                    <a:lumOff val="80000"/>
                  </a:schemeClr>
                </a:solidFill>
                <a:latin typeface="Arial" charset="0"/>
              </a:rPr>
              <a:t> </a:t>
            </a:r>
            <a:r>
              <a:rPr lang="en-US" sz="2800" dirty="0">
                <a:latin typeface="Arial" charset="0"/>
              </a:rPr>
              <a:t>– bridge handles large ocean going ship traffic. i.e. Tankers, container ships, LNG tankers, bulk carriers </a:t>
            </a:r>
          </a:p>
          <a:p>
            <a:pPr marL="404813" indent="-341313" eaLnBrk="1" fontAlgn="auto" hangingPunct="1">
              <a:spcAft>
                <a:spcPts val="0"/>
              </a:spcAft>
              <a:buFont typeface="Wingdings" panose="05000000000000000000" pitchFamily="2" charset="2"/>
              <a:buNone/>
              <a:defRPr/>
            </a:pPr>
            <a:r>
              <a:rPr lang="en-US" sz="2800" u="sng" dirty="0">
                <a:solidFill>
                  <a:schemeClr val="tx2">
                    <a:lumMod val="20000"/>
                    <a:lumOff val="80000"/>
                  </a:schemeClr>
                </a:solidFill>
                <a:latin typeface="Arial" charset="0"/>
              </a:rPr>
              <a:t>Class Two</a:t>
            </a:r>
            <a:r>
              <a:rPr lang="en-US" sz="2800" dirty="0">
                <a:solidFill>
                  <a:schemeClr val="tx2">
                    <a:lumMod val="20000"/>
                    <a:lumOff val="80000"/>
                  </a:schemeClr>
                </a:solidFill>
                <a:latin typeface="Arial" charset="0"/>
              </a:rPr>
              <a:t> </a:t>
            </a:r>
            <a:r>
              <a:rPr lang="en-US" sz="2800" dirty="0">
                <a:latin typeface="Arial" charset="0"/>
              </a:rPr>
              <a:t>- bridge handles smaller commercial  and larger recreational boat  traffic. Used by tugs &amp; barges, but no ocean going vessels.</a:t>
            </a:r>
          </a:p>
          <a:p>
            <a:pPr marL="640080" lvl="1" indent="-256032" eaLnBrk="1" fontAlgn="auto" hangingPunct="1">
              <a:spcAft>
                <a:spcPts val="0"/>
              </a:spcAft>
              <a:buFont typeface="Wingdings" panose="05000000000000000000" pitchFamily="2" charset="2"/>
              <a:buNone/>
              <a:defRPr/>
            </a:pPr>
            <a:endParaRPr lang="en-US" sz="2400" dirty="0">
              <a:latin typeface="Arial" charset="0"/>
            </a:endParaRPr>
          </a:p>
        </p:txBody>
      </p:sp>
      <p:sp>
        <p:nvSpPr>
          <p:cNvPr id="17410" name="Rectangle 2">
            <a:extLst>
              <a:ext uri="{FF2B5EF4-FFF2-40B4-BE49-F238E27FC236}">
                <a16:creationId xmlns:a16="http://schemas.microsoft.com/office/drawing/2014/main" id="{D62020F3-689D-4CF3-ABB8-603AA1037A88}"/>
              </a:ext>
            </a:extLst>
          </p:cNvPr>
          <p:cNvSpPr>
            <a:spLocks noGrp="1" noChangeArrowheads="1"/>
          </p:cNvSpPr>
          <p:nvPr>
            <p:ph type="title"/>
          </p:nvPr>
        </p:nvSpPr>
        <p:spPr>
          <a:xfrm>
            <a:off x="1981200" y="228600"/>
            <a:ext cx="8162925" cy="762000"/>
          </a:xfrm>
        </p:spPr>
        <p:txBody>
          <a:bodyPr/>
          <a:lstStyle/>
          <a:p>
            <a:pPr eaLnBrk="1" fontAlgn="auto" hangingPunct="1">
              <a:spcAft>
                <a:spcPts val="0"/>
              </a:spcAft>
              <a:defRPr/>
            </a:pPr>
            <a:r>
              <a:rPr lang="en-US" altLang="en-US" dirty="0">
                <a:solidFill>
                  <a:srgbClr val="FFFF00"/>
                </a:solidFill>
              </a:rPr>
              <a:t>           Bridge Classes</a:t>
            </a:r>
          </a:p>
        </p:txBody>
      </p:sp>
      <p:sp>
        <p:nvSpPr>
          <p:cNvPr id="2" name="Footer Placeholder 1">
            <a:extLst>
              <a:ext uri="{FF2B5EF4-FFF2-40B4-BE49-F238E27FC236}">
                <a16:creationId xmlns:a16="http://schemas.microsoft.com/office/drawing/2014/main" id="{F1C0DFB0-E7ED-444C-98D1-37ED36717E2D}"/>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A7CC0FC3-B308-4B4F-AC28-420B81139E8F}"/>
              </a:ext>
            </a:extLst>
          </p:cNvPr>
          <p:cNvSpPr>
            <a:spLocks noGrp="1"/>
          </p:cNvSpPr>
          <p:nvPr>
            <p:ph type="sldNum" sz="quarter" idx="12"/>
          </p:nvPr>
        </p:nvSpPr>
        <p:spPr/>
        <p:txBody>
          <a:bodyPr/>
          <a:lstStyle/>
          <a:p>
            <a:pPr>
              <a:defRPr/>
            </a:pPr>
            <a:fld id="{2556A5F9-4543-4763-A794-047AFE0DD8C7}" type="slidenum">
              <a:rPr lang="en-US" altLang="en-US" smtClean="0"/>
              <a:pPr>
                <a:defRPr/>
              </a:pPr>
              <a:t>2</a:t>
            </a:fld>
            <a:endParaRPr lang="en-US" altLang="en-US"/>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053A08-4A57-487A-8BC7-FE21D3D37884}"/>
              </a:ext>
            </a:extLst>
          </p:cNvPr>
          <p:cNvSpPr>
            <a:spLocks noGrp="1"/>
          </p:cNvSpPr>
          <p:nvPr>
            <p:ph type="sldNum" sz="quarter" idx="12"/>
          </p:nvPr>
        </p:nvSpPr>
        <p:spPr>
          <a:xfrm>
            <a:off x="2346960" y="5842000"/>
            <a:ext cx="2133600" cy="304800"/>
          </a:xfrm>
        </p:spPr>
        <p:txBody>
          <a:bodyPr rtlCol="0"/>
          <a:lstStyle/>
          <a:p>
            <a:pPr>
              <a:defRPr/>
            </a:pPr>
            <a:fld id="{D0C6A627-EB3E-4400-8E29-ECBA13BE3825}" type="slidenum">
              <a:rPr lang="en-US">
                <a:solidFill>
                  <a:schemeClr val="tx1">
                    <a:alpha val="60000"/>
                  </a:schemeClr>
                </a:solidFill>
              </a:rPr>
              <a:pPr>
                <a:defRPr/>
              </a:pPr>
              <a:t>20</a:t>
            </a:fld>
            <a:endParaRPr lang="en-US">
              <a:solidFill>
                <a:schemeClr val="tx1">
                  <a:alpha val="60000"/>
                </a:schemeClr>
              </a:solidFill>
            </a:endParaRPr>
          </a:p>
        </p:txBody>
      </p:sp>
      <p:sp>
        <p:nvSpPr>
          <p:cNvPr id="3" name="Rectangle 2">
            <a:extLst>
              <a:ext uri="{FF2B5EF4-FFF2-40B4-BE49-F238E27FC236}">
                <a16:creationId xmlns:a16="http://schemas.microsoft.com/office/drawing/2014/main" id="{B27E9B31-7C45-4CE5-A2A2-39A85B3E524F}"/>
              </a:ext>
            </a:extLst>
          </p:cNvPr>
          <p:cNvSpPr/>
          <p:nvPr/>
        </p:nvSpPr>
        <p:spPr>
          <a:xfrm>
            <a:off x="1333500" y="563563"/>
            <a:ext cx="9334500" cy="5386090"/>
          </a:xfrm>
          <a:prstGeom prst="rect">
            <a:avLst/>
          </a:prstGeom>
        </p:spPr>
        <p:txBody>
          <a:bodyPr>
            <a:spAutoFit/>
          </a:bodyPr>
          <a:lstStyle/>
          <a:p>
            <a:pPr algn="ctr" eaLnBrk="1" hangingPunct="1">
              <a:spcBef>
                <a:spcPct val="20000"/>
              </a:spcBef>
              <a:buClr>
                <a:schemeClr val="accent1"/>
              </a:buClr>
              <a:buSzPct val="75000"/>
              <a:defRPr/>
            </a:pPr>
            <a:r>
              <a:rPr lang="en-US" sz="4400" dirty="0">
                <a:solidFill>
                  <a:srgbClr val="FFFF00"/>
                </a:solidFill>
                <a:latin typeface="+mj-lt"/>
              </a:rPr>
              <a:t>Movable Span Lights </a:t>
            </a:r>
          </a:p>
          <a:p>
            <a:pPr algn="ctr" eaLnBrk="1" hangingPunct="1">
              <a:spcBef>
                <a:spcPct val="20000"/>
              </a:spcBef>
              <a:buClr>
                <a:schemeClr val="accent1"/>
              </a:buClr>
              <a:buSzPct val="75000"/>
              <a:defRPr/>
            </a:pPr>
            <a:r>
              <a:rPr lang="en-US" sz="3200" dirty="0">
                <a:solidFill>
                  <a:srgbClr val="FFFF00"/>
                </a:solidFill>
                <a:latin typeface="+mj-lt"/>
              </a:rPr>
              <a:t>(on Movable Span Bridges – Draw Bridges)</a:t>
            </a:r>
          </a:p>
          <a:p>
            <a:pPr algn="ctr" eaLnBrk="1" hangingPunct="1">
              <a:spcBef>
                <a:spcPct val="20000"/>
              </a:spcBef>
              <a:buClr>
                <a:schemeClr val="accent1"/>
              </a:buClr>
              <a:buSzPct val="75000"/>
              <a:defRPr/>
            </a:pPr>
            <a:endParaRPr lang="en-US" sz="1000" dirty="0">
              <a:solidFill>
                <a:srgbClr val="FFFF00"/>
              </a:solidFill>
            </a:endParaRPr>
          </a:p>
          <a:p>
            <a:pPr eaLnBrk="1" hangingPunct="1">
              <a:spcBef>
                <a:spcPct val="20000"/>
              </a:spcBef>
              <a:buClr>
                <a:schemeClr val="accent1"/>
              </a:buClr>
              <a:buSzPct val="75000"/>
              <a:defRPr/>
            </a:pPr>
            <a:endParaRPr lang="en-US" sz="1600" dirty="0">
              <a:solidFill>
                <a:srgbClr val="FFFF00"/>
              </a:solidFill>
            </a:endParaRPr>
          </a:p>
          <a:p>
            <a:pPr marL="457200" indent="-457200" eaLnBrk="1" hangingPunct="1">
              <a:spcBef>
                <a:spcPct val="20000"/>
              </a:spcBef>
              <a:buClr>
                <a:schemeClr val="accent1"/>
              </a:buClr>
              <a:buSzPct val="75000"/>
              <a:buFont typeface="Arial" pitchFamily="34" charset="0"/>
              <a:buChar char="•"/>
              <a:defRPr/>
            </a:pPr>
            <a:r>
              <a:rPr lang="en-US" b="1" dirty="0"/>
              <a:t>     </a:t>
            </a:r>
            <a:r>
              <a:rPr lang="en-US" dirty="0"/>
              <a:t>180-degree split-lanterns facing toward the</a:t>
            </a:r>
          </a:p>
          <a:p>
            <a:pPr eaLnBrk="1" hangingPunct="1">
              <a:spcBef>
                <a:spcPct val="20000"/>
              </a:spcBef>
              <a:buClr>
                <a:schemeClr val="accent1"/>
              </a:buClr>
              <a:buSzPct val="75000"/>
              <a:defRPr/>
            </a:pPr>
            <a:r>
              <a:rPr lang="en-US" dirty="0"/>
              <a:t>          traffic.</a:t>
            </a:r>
          </a:p>
          <a:p>
            <a:pPr eaLnBrk="1" hangingPunct="1">
              <a:spcBef>
                <a:spcPct val="20000"/>
              </a:spcBef>
              <a:buClr>
                <a:schemeClr val="accent1"/>
              </a:buClr>
              <a:buSzPct val="75000"/>
              <a:buFontTx/>
              <a:buChar char="•"/>
              <a:defRPr/>
            </a:pPr>
            <a:endParaRPr lang="en-US" sz="1000" b="1" dirty="0"/>
          </a:p>
          <a:p>
            <a:pPr marL="798513" lvl="1" indent="-333375" eaLnBrk="1" hangingPunct="1">
              <a:spcBef>
                <a:spcPct val="20000"/>
              </a:spcBef>
              <a:buClr>
                <a:schemeClr val="accent1"/>
              </a:buClr>
              <a:buSzPct val="70000"/>
              <a:buFontTx/>
              <a:buChar char="•"/>
              <a:defRPr/>
            </a:pPr>
            <a:r>
              <a:rPr lang="en-US" sz="2400" b="1" dirty="0"/>
              <a:t>      </a:t>
            </a:r>
            <a:r>
              <a:rPr lang="en-US" sz="2400" dirty="0"/>
              <a:t>Shows a </a:t>
            </a:r>
            <a:r>
              <a:rPr lang="en-US" sz="3200" dirty="0">
                <a:solidFill>
                  <a:srgbClr val="FF0000"/>
                </a:solidFill>
                <a:effectLst>
                  <a:outerShdw blurRad="38100" dist="38100" dir="2700000" algn="tl">
                    <a:srgbClr val="000000"/>
                  </a:outerShdw>
                </a:effectLst>
              </a:rPr>
              <a:t>RED</a:t>
            </a:r>
            <a:r>
              <a:rPr lang="en-US" sz="3200" b="1" dirty="0"/>
              <a:t> </a:t>
            </a:r>
            <a:r>
              <a:rPr lang="en-US" sz="3200" dirty="0"/>
              <a:t>light</a:t>
            </a:r>
            <a:r>
              <a:rPr lang="en-US" sz="2400" dirty="0"/>
              <a:t> when the draw is closed </a:t>
            </a:r>
          </a:p>
          <a:p>
            <a:pPr marL="798513" lvl="1" indent="-333375" eaLnBrk="1" hangingPunct="1">
              <a:spcBef>
                <a:spcPct val="20000"/>
              </a:spcBef>
              <a:buClr>
                <a:schemeClr val="accent1"/>
              </a:buClr>
              <a:buSzPct val="70000"/>
              <a:defRPr/>
            </a:pPr>
            <a:r>
              <a:rPr lang="en-US" sz="2400" dirty="0"/>
              <a:t>          or  moving.</a:t>
            </a:r>
          </a:p>
          <a:p>
            <a:pPr eaLnBrk="1" hangingPunct="1">
              <a:spcBef>
                <a:spcPct val="20000"/>
              </a:spcBef>
              <a:buClr>
                <a:schemeClr val="accent1"/>
              </a:buClr>
              <a:buSzPct val="75000"/>
              <a:buFontTx/>
              <a:buChar char="•"/>
              <a:defRPr/>
            </a:pPr>
            <a:endParaRPr lang="en-US" sz="1000" dirty="0"/>
          </a:p>
          <a:p>
            <a:pPr marL="798513" lvl="1" indent="-333375" eaLnBrk="1" hangingPunct="1">
              <a:spcBef>
                <a:spcPct val="20000"/>
              </a:spcBef>
              <a:buClr>
                <a:schemeClr val="accent1"/>
              </a:buClr>
              <a:buSzPct val="70000"/>
              <a:buFontTx/>
              <a:buChar char="•"/>
              <a:defRPr/>
            </a:pPr>
            <a:r>
              <a:rPr lang="en-US" sz="2400" b="1" dirty="0"/>
              <a:t>      Shows a </a:t>
            </a:r>
            <a:r>
              <a:rPr lang="en-US" sz="3200" dirty="0">
                <a:solidFill>
                  <a:srgbClr val="92D050"/>
                </a:solidFill>
              </a:rPr>
              <a:t>GREEN</a:t>
            </a:r>
            <a:r>
              <a:rPr lang="en-US" sz="3200" b="1" dirty="0"/>
              <a:t> </a:t>
            </a:r>
            <a:r>
              <a:rPr lang="en-US" sz="3200" dirty="0"/>
              <a:t>light</a:t>
            </a:r>
            <a:r>
              <a:rPr lang="en-US" sz="2400" b="1" dirty="0"/>
              <a:t> </a:t>
            </a:r>
            <a:r>
              <a:rPr lang="en-US" sz="2400" dirty="0"/>
              <a:t>when the draw is open.</a:t>
            </a:r>
          </a:p>
          <a:p>
            <a:pPr eaLnBrk="1" hangingPunct="1">
              <a:spcBef>
                <a:spcPct val="20000"/>
              </a:spcBef>
              <a:buClr>
                <a:schemeClr val="accent1"/>
              </a:buClr>
              <a:buSzPct val="75000"/>
              <a:defRPr/>
            </a:pPr>
            <a:r>
              <a:rPr lang="en-US" dirty="0"/>
              <a:t>            </a:t>
            </a:r>
            <a:endParaRPr lang="en-US" sz="2400" dirty="0"/>
          </a:p>
        </p:txBody>
      </p:sp>
      <p:sp>
        <p:nvSpPr>
          <p:cNvPr id="4" name="Footer Placeholder 3">
            <a:extLst>
              <a:ext uri="{FF2B5EF4-FFF2-40B4-BE49-F238E27FC236}">
                <a16:creationId xmlns:a16="http://schemas.microsoft.com/office/drawing/2014/main" id="{749670F7-50D9-43AC-8475-56B0944029F0}"/>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3683" name="Rectangle 3">
            <a:extLst>
              <a:ext uri="{FF2B5EF4-FFF2-40B4-BE49-F238E27FC236}">
                <a16:creationId xmlns:a16="http://schemas.microsoft.com/office/drawing/2014/main" id="{F1A5D84E-CABE-4135-9F60-A057746D3EAF}"/>
              </a:ext>
            </a:extLst>
          </p:cNvPr>
          <p:cNvSpPr>
            <a:spLocks noGrp="1" noChangeArrowheads="1"/>
          </p:cNvSpPr>
          <p:nvPr>
            <p:ph idx="1"/>
          </p:nvPr>
        </p:nvSpPr>
        <p:spPr>
          <a:xfrm>
            <a:off x="1993900" y="1612900"/>
            <a:ext cx="7556500" cy="4648200"/>
          </a:xfrm>
        </p:spPr>
        <p:txBody>
          <a:bodyPr/>
          <a:lstStyle/>
          <a:p>
            <a:pPr marL="274320" indent="-256032" eaLnBrk="1" fontAlgn="auto" hangingPunct="1">
              <a:spcAft>
                <a:spcPts val="0"/>
              </a:spcAft>
              <a:buFont typeface="Wingdings" panose="05000000000000000000" pitchFamily="2" charset="2"/>
              <a:buNone/>
              <a:defRPr/>
            </a:pPr>
            <a:r>
              <a:rPr lang="en-US" sz="2800" u="sng" dirty="0">
                <a:effectLst>
                  <a:outerShdw blurRad="38100" dist="38100" dir="2700000" algn="tl">
                    <a:srgbClr val="000000"/>
                  </a:outerShdw>
                </a:effectLst>
                <a:latin typeface="Arial" pitchFamily="34" charset="0"/>
              </a:rPr>
              <a:t>        </a:t>
            </a:r>
          </a:p>
          <a:p>
            <a:pPr marL="640080" lvl="1" indent="-256032" eaLnBrk="1" fontAlgn="auto" hangingPunct="1">
              <a:spcAft>
                <a:spcPts val="0"/>
              </a:spcAft>
              <a:buFont typeface="Wingdings" panose="05000000000000000000" pitchFamily="2" charset="2"/>
              <a:buNone/>
              <a:defRPr/>
            </a:pPr>
            <a:r>
              <a:rPr lang="en-US" sz="3200" b="1" dirty="0">
                <a:latin typeface="Arial" pitchFamily="34" charset="0"/>
              </a:rPr>
              <a:t>  </a:t>
            </a:r>
            <a:r>
              <a:rPr lang="en-US" sz="3200" dirty="0">
                <a:latin typeface="Arial" pitchFamily="34" charset="0"/>
              </a:rPr>
              <a:t>180-degree lanterns that face the center of channel.</a:t>
            </a:r>
            <a:endParaRPr lang="en-US" sz="3200" dirty="0">
              <a:solidFill>
                <a:srgbClr val="00FFCC"/>
              </a:solidFill>
              <a:latin typeface="Arial" pitchFamily="34" charset="0"/>
            </a:endParaRPr>
          </a:p>
          <a:p>
            <a:pPr marL="640080" lvl="1" indent="-256032" eaLnBrk="1" fontAlgn="auto" hangingPunct="1">
              <a:spcAft>
                <a:spcPts val="0"/>
              </a:spcAft>
              <a:buFont typeface="Wingdings" panose="05000000000000000000" pitchFamily="2" charset="2"/>
              <a:buNone/>
              <a:defRPr/>
            </a:pPr>
            <a:endParaRPr lang="en-US" sz="500" b="1" dirty="0">
              <a:solidFill>
                <a:srgbClr val="FF00FF"/>
              </a:solidFill>
              <a:latin typeface="Arial" pitchFamily="34" charset="0"/>
            </a:endParaRPr>
          </a:p>
          <a:p>
            <a:pPr marL="640080" lvl="1" indent="-256032" eaLnBrk="1" fontAlgn="auto" hangingPunct="1">
              <a:spcAft>
                <a:spcPts val="0"/>
              </a:spcAft>
              <a:buFont typeface="Wingdings" panose="05000000000000000000" pitchFamily="2" charset="2"/>
              <a:buNone/>
              <a:defRPr/>
            </a:pPr>
            <a:r>
              <a:rPr lang="en-US" sz="3600" b="1" dirty="0">
                <a:solidFill>
                  <a:srgbClr val="FF0000"/>
                </a:solidFill>
                <a:latin typeface="Arial" pitchFamily="34" charset="0"/>
              </a:rPr>
              <a:t>	</a:t>
            </a:r>
            <a:r>
              <a:rPr lang="en-US" sz="3600" dirty="0">
                <a:solidFill>
                  <a:srgbClr val="FF0000"/>
                </a:solidFill>
                <a:effectLst>
                  <a:outerShdw blurRad="38100" dist="38100" dir="2700000" algn="tl">
                    <a:srgbClr val="000000"/>
                  </a:outerShdw>
                </a:effectLst>
                <a:latin typeface="Arial" pitchFamily="34" charset="0"/>
              </a:rPr>
              <a:t>RED</a:t>
            </a:r>
            <a:r>
              <a:rPr lang="en-US" sz="3200" dirty="0">
                <a:solidFill>
                  <a:srgbClr val="66FF33"/>
                </a:solidFill>
                <a:latin typeface="Arial" pitchFamily="34" charset="0"/>
              </a:rPr>
              <a:t> </a:t>
            </a:r>
            <a:r>
              <a:rPr lang="en-US" sz="3200" dirty="0">
                <a:latin typeface="Arial" pitchFamily="34" charset="0"/>
              </a:rPr>
              <a:t>in color</a:t>
            </a:r>
            <a:r>
              <a:rPr lang="en-US" sz="3200" b="1" dirty="0">
                <a:latin typeface="Arial" pitchFamily="34" charset="0"/>
              </a:rPr>
              <a:t>.</a:t>
            </a:r>
          </a:p>
          <a:p>
            <a:pPr marL="640080" lvl="1" indent="-256032" eaLnBrk="1" fontAlgn="auto" hangingPunct="1">
              <a:spcAft>
                <a:spcPts val="0"/>
              </a:spcAft>
              <a:buFont typeface="Wingdings" panose="05000000000000000000" pitchFamily="2" charset="2"/>
              <a:buNone/>
              <a:defRPr/>
            </a:pPr>
            <a:endParaRPr lang="en-US" sz="500" b="1" dirty="0">
              <a:latin typeface="Arial" pitchFamily="34" charset="0"/>
            </a:endParaRPr>
          </a:p>
          <a:p>
            <a:pPr marL="640080" lvl="1" indent="-256032" eaLnBrk="1" fontAlgn="auto" hangingPunct="1">
              <a:spcAft>
                <a:spcPts val="0"/>
              </a:spcAft>
              <a:buFont typeface="Wingdings" panose="05000000000000000000" pitchFamily="2" charset="2"/>
              <a:buNone/>
              <a:defRPr/>
            </a:pPr>
            <a:r>
              <a:rPr lang="en-US" sz="3200" dirty="0">
                <a:latin typeface="Arial" pitchFamily="34" charset="0"/>
              </a:rPr>
              <a:t>  Mark any bends in the channel or turns in the pier structures on a bridge.</a:t>
            </a:r>
          </a:p>
        </p:txBody>
      </p:sp>
      <p:sp>
        <p:nvSpPr>
          <p:cNvPr id="11266" name="Rectangle 2">
            <a:extLst>
              <a:ext uri="{FF2B5EF4-FFF2-40B4-BE49-F238E27FC236}">
                <a16:creationId xmlns:a16="http://schemas.microsoft.com/office/drawing/2014/main" id="{1085DC35-01EE-4AFF-9632-A0CC0BAD9707}"/>
              </a:ext>
            </a:extLst>
          </p:cNvPr>
          <p:cNvSpPr>
            <a:spLocks noGrp="1" noChangeArrowheads="1"/>
          </p:cNvSpPr>
          <p:nvPr>
            <p:ph type="title"/>
          </p:nvPr>
        </p:nvSpPr>
        <p:spPr>
          <a:xfrm>
            <a:off x="2622550" y="939800"/>
            <a:ext cx="6667500" cy="787400"/>
          </a:xfrm>
        </p:spPr>
        <p:txBody>
          <a:bodyPr/>
          <a:lstStyle/>
          <a:p>
            <a:pPr eaLnBrk="1" fontAlgn="auto" hangingPunct="1">
              <a:spcAft>
                <a:spcPts val="0"/>
              </a:spcAft>
              <a:defRPr/>
            </a:pPr>
            <a:r>
              <a:rPr lang="en-US" altLang="en-US" dirty="0">
                <a:solidFill>
                  <a:srgbClr val="FFFF00"/>
                </a:solidFill>
              </a:rPr>
              <a:t>Channel Axis Lights:</a:t>
            </a:r>
          </a:p>
        </p:txBody>
      </p:sp>
      <p:sp>
        <p:nvSpPr>
          <p:cNvPr id="2" name="Footer Placeholder 1">
            <a:extLst>
              <a:ext uri="{FF2B5EF4-FFF2-40B4-BE49-F238E27FC236}">
                <a16:creationId xmlns:a16="http://schemas.microsoft.com/office/drawing/2014/main" id="{4715B9C6-3AA5-44E9-9C8C-996EB2E4CF3C}"/>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BD12FEA0-B95F-4AEE-958B-13EFCF43A3A9}"/>
              </a:ext>
            </a:extLst>
          </p:cNvPr>
          <p:cNvSpPr>
            <a:spLocks noGrp="1"/>
          </p:cNvSpPr>
          <p:nvPr>
            <p:ph type="sldNum" sz="quarter" idx="12"/>
          </p:nvPr>
        </p:nvSpPr>
        <p:spPr/>
        <p:txBody>
          <a:bodyPr/>
          <a:lstStyle/>
          <a:p>
            <a:pPr>
              <a:defRPr/>
            </a:pPr>
            <a:fld id="{CEA9914E-6CC4-4811-895C-F43CB9E8A57A}" type="slidenum">
              <a:rPr lang="en-US" altLang="en-US" smtClean="0"/>
              <a:pPr>
                <a:defRPr/>
              </a:pPr>
              <a:t>21</a:t>
            </a:fld>
            <a:endParaRPr lang="en-US" altLang="en-US"/>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1827" name="Rectangle 3">
            <a:extLst>
              <a:ext uri="{FF2B5EF4-FFF2-40B4-BE49-F238E27FC236}">
                <a16:creationId xmlns:a16="http://schemas.microsoft.com/office/drawing/2014/main" id="{95500F77-4BC6-47CE-8C17-F26C997F192B}"/>
              </a:ext>
            </a:extLst>
          </p:cNvPr>
          <p:cNvSpPr>
            <a:spLocks noGrp="1" noChangeArrowheads="1"/>
          </p:cNvSpPr>
          <p:nvPr>
            <p:ph idx="1"/>
          </p:nvPr>
        </p:nvSpPr>
        <p:spPr>
          <a:xfrm>
            <a:off x="1892300" y="1228725"/>
            <a:ext cx="8051800" cy="5345113"/>
          </a:xfrm>
        </p:spPr>
        <p:txBody>
          <a:bodyPr/>
          <a:lstStyle/>
          <a:p>
            <a:pPr marL="640080" lvl="1" indent="-256032" eaLnBrk="1" fontAlgn="auto" hangingPunct="1">
              <a:spcAft>
                <a:spcPts val="0"/>
              </a:spcAft>
              <a:buFont typeface="Wingdings" panose="05000000000000000000" pitchFamily="2" charset="2"/>
              <a:buNone/>
              <a:defRPr/>
            </a:pPr>
            <a:r>
              <a:rPr lang="en-US" sz="2800" b="1" dirty="0">
                <a:latin typeface="Arial" pitchFamily="34" charset="0"/>
              </a:rPr>
              <a:t>   </a:t>
            </a:r>
            <a:r>
              <a:rPr lang="en-US" sz="2800" dirty="0">
                <a:latin typeface="Arial" pitchFamily="34" charset="0"/>
              </a:rPr>
              <a:t>180-degree lanterns that face into the traffic.</a:t>
            </a:r>
          </a:p>
          <a:p>
            <a:pPr marL="640080" lvl="1" indent="-256032" eaLnBrk="1" fontAlgn="auto" hangingPunct="1">
              <a:spcAft>
                <a:spcPts val="0"/>
              </a:spcAft>
              <a:buFont typeface="Wingdings" panose="05000000000000000000" pitchFamily="2" charset="2"/>
              <a:buNone/>
              <a:defRPr/>
            </a:pPr>
            <a:endParaRPr lang="en-US" sz="2800" dirty="0">
              <a:latin typeface="Arial" pitchFamily="34" charset="0"/>
            </a:endParaRPr>
          </a:p>
          <a:p>
            <a:pPr marL="640080" lvl="1" indent="-256032" eaLnBrk="1" fontAlgn="auto" hangingPunct="1">
              <a:spcAft>
                <a:spcPts val="0"/>
              </a:spcAft>
              <a:buFont typeface="Wingdings" panose="05000000000000000000" pitchFamily="2" charset="2"/>
              <a:buNone/>
              <a:defRPr/>
            </a:pPr>
            <a:r>
              <a:rPr lang="en-US" sz="2800" dirty="0">
                <a:solidFill>
                  <a:srgbClr val="FF0000"/>
                </a:solidFill>
                <a:latin typeface="Arial" pitchFamily="34" charset="0"/>
              </a:rPr>
              <a:t>	</a:t>
            </a:r>
            <a:r>
              <a:rPr lang="en-US" sz="3600" dirty="0">
                <a:solidFill>
                  <a:srgbClr val="FF0000"/>
                </a:solidFill>
                <a:effectLst>
                  <a:outerShdw blurRad="38100" dist="38100" dir="2700000" algn="tl">
                    <a:srgbClr val="000000"/>
                  </a:outerShdw>
                </a:effectLst>
                <a:latin typeface="Arial" pitchFamily="34" charset="0"/>
              </a:rPr>
              <a:t>RED</a:t>
            </a:r>
            <a:r>
              <a:rPr lang="en-US" sz="2800" dirty="0">
                <a:solidFill>
                  <a:srgbClr val="66FF33"/>
                </a:solidFill>
                <a:latin typeface="Arial" pitchFamily="34" charset="0"/>
              </a:rPr>
              <a:t> </a:t>
            </a:r>
            <a:r>
              <a:rPr lang="en-US" sz="2800" dirty="0">
                <a:latin typeface="Arial" pitchFamily="34" charset="0"/>
              </a:rPr>
              <a:t>in color.</a:t>
            </a:r>
          </a:p>
          <a:p>
            <a:pPr marL="640080" lvl="1" indent="-256032" eaLnBrk="1" fontAlgn="auto" hangingPunct="1">
              <a:spcAft>
                <a:spcPts val="0"/>
              </a:spcAft>
              <a:buFont typeface="Wingdings" panose="05000000000000000000" pitchFamily="2" charset="2"/>
              <a:buNone/>
              <a:defRPr/>
            </a:pPr>
            <a:endParaRPr lang="en-US" sz="2800" dirty="0">
              <a:latin typeface="Arial" pitchFamily="34" charset="0"/>
            </a:endParaRPr>
          </a:p>
          <a:p>
            <a:pPr marL="640080" lvl="1" indent="-256032" eaLnBrk="1" fontAlgn="auto" hangingPunct="1">
              <a:spcAft>
                <a:spcPts val="0"/>
              </a:spcAft>
              <a:buFont typeface="Wingdings" panose="05000000000000000000" pitchFamily="2" charset="2"/>
              <a:buNone/>
              <a:defRPr/>
            </a:pPr>
            <a:r>
              <a:rPr lang="en-US" sz="2800" dirty="0">
                <a:latin typeface="Arial" pitchFamily="34" charset="0"/>
              </a:rPr>
              <a:t>	Mark the edges of the navigable channel</a:t>
            </a:r>
            <a:r>
              <a:rPr lang="en-US" sz="2800" b="1" dirty="0">
                <a:latin typeface="Arial" pitchFamily="34" charset="0"/>
              </a:rPr>
              <a:t>.</a:t>
            </a:r>
          </a:p>
          <a:p>
            <a:pPr marL="1005840" lvl="2" indent="-256032" eaLnBrk="1" fontAlgn="auto" hangingPunct="1">
              <a:spcAft>
                <a:spcPts val="0"/>
              </a:spcAft>
              <a:buFont typeface="Wingdings" panose="05000000000000000000" pitchFamily="2" charset="2"/>
              <a:buNone/>
              <a:defRPr/>
            </a:pPr>
            <a:endParaRPr lang="en-US" sz="2800" b="1" dirty="0">
              <a:latin typeface="Arial" pitchFamily="34" charset="0"/>
            </a:endParaRPr>
          </a:p>
          <a:p>
            <a:pPr marL="640080" lvl="1" indent="-256032" eaLnBrk="1" fontAlgn="auto" hangingPunct="1">
              <a:spcAft>
                <a:spcPts val="0"/>
              </a:spcAft>
              <a:buFont typeface="Wingdings" panose="05000000000000000000" pitchFamily="2" charset="2"/>
              <a:buNone/>
              <a:defRPr/>
            </a:pPr>
            <a:r>
              <a:rPr lang="en-US" sz="2800" dirty="0">
                <a:latin typeface="Arial" pitchFamily="34" charset="0"/>
              </a:rPr>
              <a:t>   Are positioned above the lip of the span. These lights mark low steel - the lower limit of the span clearance.</a:t>
            </a:r>
          </a:p>
        </p:txBody>
      </p:sp>
      <p:sp>
        <p:nvSpPr>
          <p:cNvPr id="12290" name="Rectangle 2">
            <a:extLst>
              <a:ext uri="{FF2B5EF4-FFF2-40B4-BE49-F238E27FC236}">
                <a16:creationId xmlns:a16="http://schemas.microsoft.com/office/drawing/2014/main" id="{791B65EF-40E2-4B43-AD6F-47A6C1116544}"/>
              </a:ext>
            </a:extLst>
          </p:cNvPr>
          <p:cNvSpPr>
            <a:spLocks noGrp="1" noChangeArrowheads="1"/>
          </p:cNvSpPr>
          <p:nvPr>
            <p:ph type="title"/>
          </p:nvPr>
        </p:nvSpPr>
        <p:spPr>
          <a:xfrm>
            <a:off x="2589213" y="204788"/>
            <a:ext cx="7232650" cy="1065212"/>
          </a:xfrm>
        </p:spPr>
        <p:txBody>
          <a:bodyPr/>
          <a:lstStyle/>
          <a:p>
            <a:pPr eaLnBrk="1" fontAlgn="auto" hangingPunct="1">
              <a:spcAft>
                <a:spcPts val="0"/>
              </a:spcAft>
              <a:defRPr/>
            </a:pPr>
            <a:r>
              <a:rPr lang="en-US" altLang="en-US" dirty="0">
                <a:solidFill>
                  <a:srgbClr val="FFFF00"/>
                </a:solidFill>
              </a:rPr>
              <a:t>Channel Margin Lights:</a:t>
            </a:r>
          </a:p>
        </p:txBody>
      </p:sp>
      <p:sp>
        <p:nvSpPr>
          <p:cNvPr id="2" name="Footer Placeholder 1">
            <a:extLst>
              <a:ext uri="{FF2B5EF4-FFF2-40B4-BE49-F238E27FC236}">
                <a16:creationId xmlns:a16="http://schemas.microsoft.com/office/drawing/2014/main" id="{688EC26A-BE51-47D3-A908-8F6827FCE2D7}"/>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29D9EE55-0CBA-4A0A-B7BE-F39567CA5012}"/>
              </a:ext>
            </a:extLst>
          </p:cNvPr>
          <p:cNvSpPr>
            <a:spLocks noGrp="1"/>
          </p:cNvSpPr>
          <p:nvPr>
            <p:ph type="sldNum" sz="quarter" idx="12"/>
          </p:nvPr>
        </p:nvSpPr>
        <p:spPr/>
        <p:txBody>
          <a:bodyPr/>
          <a:lstStyle/>
          <a:p>
            <a:pPr>
              <a:defRPr/>
            </a:pPr>
            <a:fld id="{CEA9914E-6CC4-4811-895C-F43CB9E8A57A}" type="slidenum">
              <a:rPr lang="en-US" altLang="en-US" smtClean="0"/>
              <a:pPr>
                <a:defRPr/>
              </a:pPr>
              <a:t>22</a:t>
            </a:fld>
            <a:endParaRPr lang="en-US" altLang="en-US"/>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pSp>
        <p:nvGrpSpPr>
          <p:cNvPr id="39938" name="Group 1026">
            <a:extLst>
              <a:ext uri="{FF2B5EF4-FFF2-40B4-BE49-F238E27FC236}">
                <a16:creationId xmlns:a16="http://schemas.microsoft.com/office/drawing/2014/main" id="{1C0AEA7D-09A1-4558-ACC4-2713D9C76F98}"/>
              </a:ext>
            </a:extLst>
          </p:cNvPr>
          <p:cNvGrpSpPr>
            <a:grpSpLocks/>
          </p:cNvGrpSpPr>
          <p:nvPr/>
        </p:nvGrpSpPr>
        <p:grpSpPr bwMode="auto">
          <a:xfrm>
            <a:off x="2362200" y="1044604"/>
            <a:ext cx="7543800" cy="4530725"/>
            <a:chOff x="584" y="1034"/>
            <a:chExt cx="4752" cy="2854"/>
          </a:xfrm>
        </p:grpSpPr>
        <p:grpSp>
          <p:nvGrpSpPr>
            <p:cNvPr id="39952" name="Group 1027">
              <a:extLst>
                <a:ext uri="{FF2B5EF4-FFF2-40B4-BE49-F238E27FC236}">
                  <a16:creationId xmlns:a16="http://schemas.microsoft.com/office/drawing/2014/main" id="{D5881E93-BD30-4A26-97D8-611A5309FE0D}"/>
                </a:ext>
              </a:extLst>
            </p:cNvPr>
            <p:cNvGrpSpPr>
              <a:grpSpLocks/>
            </p:cNvGrpSpPr>
            <p:nvPr/>
          </p:nvGrpSpPr>
          <p:grpSpPr bwMode="auto">
            <a:xfrm>
              <a:off x="608" y="3062"/>
              <a:ext cx="4704" cy="826"/>
              <a:chOff x="608" y="3062"/>
              <a:chExt cx="4704" cy="826"/>
            </a:xfrm>
          </p:grpSpPr>
          <p:sp>
            <p:nvSpPr>
              <p:cNvPr id="39959" name="Rectangle 1028">
                <a:extLst>
                  <a:ext uri="{FF2B5EF4-FFF2-40B4-BE49-F238E27FC236}">
                    <a16:creationId xmlns:a16="http://schemas.microsoft.com/office/drawing/2014/main" id="{1F798A30-29C3-48A1-9CF2-916304B6FEBF}"/>
                  </a:ext>
                </a:extLst>
              </p:cNvPr>
              <p:cNvSpPr>
                <a:spLocks noChangeArrowheads="1"/>
              </p:cNvSpPr>
              <p:nvPr/>
            </p:nvSpPr>
            <p:spPr bwMode="auto">
              <a:xfrm>
                <a:off x="608" y="3062"/>
                <a:ext cx="4704" cy="826"/>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9960" name="Freeform 1029">
                <a:extLst>
                  <a:ext uri="{FF2B5EF4-FFF2-40B4-BE49-F238E27FC236}">
                    <a16:creationId xmlns:a16="http://schemas.microsoft.com/office/drawing/2014/main" id="{99DEB820-5C71-4EF4-AFE1-C16A2B7B4641}"/>
                  </a:ext>
                </a:extLst>
              </p:cNvPr>
              <p:cNvSpPr>
                <a:spLocks/>
              </p:cNvSpPr>
              <p:nvPr/>
            </p:nvSpPr>
            <p:spPr bwMode="auto">
              <a:xfrm>
                <a:off x="608" y="3776"/>
                <a:ext cx="4704" cy="112"/>
              </a:xfrm>
              <a:custGeom>
                <a:avLst/>
                <a:gdLst>
                  <a:gd name="T0" fmla="*/ 467305 w 3841"/>
                  <a:gd name="T1" fmla="*/ 2 h 139"/>
                  <a:gd name="T2" fmla="*/ 1136357 w 3841"/>
                  <a:gd name="T3" fmla="*/ 2 h 139"/>
                  <a:gd name="T4" fmla="*/ 1816059 w 3841"/>
                  <a:gd name="T5" fmla="*/ 0 h 139"/>
                  <a:gd name="T6" fmla="*/ 2598305 w 3841"/>
                  <a:gd name="T7" fmla="*/ 2 h 139"/>
                  <a:gd name="T8" fmla="*/ 3263086 w 3841"/>
                  <a:gd name="T9" fmla="*/ 2 h 139"/>
                  <a:gd name="T10" fmla="*/ 3940835 w 3841"/>
                  <a:gd name="T11" fmla="*/ 2 h 139"/>
                  <a:gd name="T12" fmla="*/ 4610527 w 3841"/>
                  <a:gd name="T13" fmla="*/ 2 h 139"/>
                  <a:gd name="T14" fmla="*/ 5285371 w 3841"/>
                  <a:gd name="T15" fmla="*/ 2 h 139"/>
                  <a:gd name="T16" fmla="*/ 5956344 w 3841"/>
                  <a:gd name="T17" fmla="*/ 2 h 139"/>
                  <a:gd name="T18" fmla="*/ 6627402 w 3841"/>
                  <a:gd name="T19" fmla="*/ 2 h 139"/>
                  <a:gd name="T20" fmla="*/ 7306218 w 3841"/>
                  <a:gd name="T21" fmla="*/ 2 h 139"/>
                  <a:gd name="T22" fmla="*/ 7975744 w 3841"/>
                  <a:gd name="T23" fmla="*/ 2 h 139"/>
                  <a:gd name="T24" fmla="*/ 8645498 w 3841"/>
                  <a:gd name="T25" fmla="*/ 2 h 139"/>
                  <a:gd name="T26" fmla="*/ 9310547 w 3841"/>
                  <a:gd name="T27" fmla="*/ 2 h 139"/>
                  <a:gd name="T28" fmla="*/ 9986565 w 3841"/>
                  <a:gd name="T29" fmla="*/ 2 h 139"/>
                  <a:gd name="T30" fmla="*/ 10661816 w 3841"/>
                  <a:gd name="T31" fmla="*/ 2 h 139"/>
                  <a:gd name="T32" fmla="*/ 11337233 w 3841"/>
                  <a:gd name="T33" fmla="*/ 2 h 139"/>
                  <a:gd name="T34" fmla="*/ 12448644 w 3841"/>
                  <a:gd name="T35" fmla="*/ 2 h 139"/>
                  <a:gd name="T36" fmla="*/ 13459751 w 3841"/>
                  <a:gd name="T37" fmla="*/ 2 h 139"/>
                  <a:gd name="T38" fmla="*/ 14129918 w 3841"/>
                  <a:gd name="T39" fmla="*/ 2 h 139"/>
                  <a:gd name="T40" fmla="*/ 14808672 w 3841"/>
                  <a:gd name="T41" fmla="*/ 2 h 139"/>
                  <a:gd name="T42" fmla="*/ 16038628 w 3841"/>
                  <a:gd name="T43" fmla="*/ 2 h 139"/>
                  <a:gd name="T44" fmla="*/ 17149311 w 3841"/>
                  <a:gd name="T45" fmla="*/ 2 h 139"/>
                  <a:gd name="T46" fmla="*/ 17941685 w 3841"/>
                  <a:gd name="T47" fmla="*/ 2 h 139"/>
                  <a:gd name="T48" fmla="*/ 18723576 w 3841"/>
                  <a:gd name="T49" fmla="*/ 2 h 139"/>
                  <a:gd name="T50" fmla="*/ 19394667 w 3841"/>
                  <a:gd name="T51" fmla="*/ 2 h 139"/>
                  <a:gd name="T52" fmla="*/ 20067642 w 3841"/>
                  <a:gd name="T53" fmla="*/ 2 h 139"/>
                  <a:gd name="T54" fmla="*/ 20852815 w 3841"/>
                  <a:gd name="T55" fmla="*/ 2 h 139"/>
                  <a:gd name="T56" fmla="*/ 21860920 w 3841"/>
                  <a:gd name="T57" fmla="*/ 2 h 139"/>
                  <a:gd name="T58" fmla="*/ 22635609 w 3841"/>
                  <a:gd name="T59" fmla="*/ 2 h 139"/>
                  <a:gd name="T60" fmla="*/ 23877468 w 3841"/>
                  <a:gd name="T61" fmla="*/ 2 h 139"/>
                  <a:gd name="T62" fmla="*/ 24547276 w 3841"/>
                  <a:gd name="T63" fmla="*/ 2 h 139"/>
                  <a:gd name="T64" fmla="*/ 25327100 w 3841"/>
                  <a:gd name="T65" fmla="*/ 2 h 139"/>
                  <a:gd name="T66" fmla="*/ 26004422 w 3841"/>
                  <a:gd name="T67" fmla="*/ 2 h 139"/>
                  <a:gd name="T68" fmla="*/ 26781429 w 3841"/>
                  <a:gd name="T69" fmla="*/ 2 h 139"/>
                  <a:gd name="T70" fmla="*/ 27569599 w 3841"/>
                  <a:gd name="T71" fmla="*/ 2 h 139"/>
                  <a:gd name="T72" fmla="*/ 28239764 w 3841"/>
                  <a:gd name="T73" fmla="*/ 2 h 139"/>
                  <a:gd name="T74" fmla="*/ 0 w 3841"/>
                  <a:gd name="T75" fmla="*/ 2 h 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41"/>
                  <a:gd name="T115" fmla="*/ 0 h 139"/>
                  <a:gd name="T116" fmla="*/ 3841 w 3841"/>
                  <a:gd name="T117" fmla="*/ 139 h 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41" h="139">
                    <a:moveTo>
                      <a:pt x="0" y="42"/>
                    </a:moveTo>
                    <a:lnTo>
                      <a:pt x="63" y="60"/>
                    </a:lnTo>
                    <a:lnTo>
                      <a:pt x="108" y="45"/>
                    </a:lnTo>
                    <a:lnTo>
                      <a:pt x="153" y="45"/>
                    </a:lnTo>
                    <a:lnTo>
                      <a:pt x="198" y="15"/>
                    </a:lnTo>
                    <a:lnTo>
                      <a:pt x="243" y="0"/>
                    </a:lnTo>
                    <a:lnTo>
                      <a:pt x="303" y="15"/>
                    </a:lnTo>
                    <a:lnTo>
                      <a:pt x="348" y="15"/>
                    </a:lnTo>
                    <a:lnTo>
                      <a:pt x="393" y="15"/>
                    </a:lnTo>
                    <a:lnTo>
                      <a:pt x="438" y="15"/>
                    </a:lnTo>
                    <a:lnTo>
                      <a:pt x="483" y="15"/>
                    </a:lnTo>
                    <a:lnTo>
                      <a:pt x="528" y="30"/>
                    </a:lnTo>
                    <a:lnTo>
                      <a:pt x="573" y="45"/>
                    </a:lnTo>
                    <a:lnTo>
                      <a:pt x="618" y="45"/>
                    </a:lnTo>
                    <a:lnTo>
                      <a:pt x="663" y="45"/>
                    </a:lnTo>
                    <a:lnTo>
                      <a:pt x="708" y="15"/>
                    </a:lnTo>
                    <a:lnTo>
                      <a:pt x="753" y="30"/>
                    </a:lnTo>
                    <a:lnTo>
                      <a:pt x="798" y="30"/>
                    </a:lnTo>
                    <a:lnTo>
                      <a:pt x="843" y="30"/>
                    </a:lnTo>
                    <a:lnTo>
                      <a:pt x="888" y="30"/>
                    </a:lnTo>
                    <a:lnTo>
                      <a:pt x="933" y="45"/>
                    </a:lnTo>
                    <a:lnTo>
                      <a:pt x="978" y="75"/>
                    </a:lnTo>
                    <a:lnTo>
                      <a:pt x="1023" y="60"/>
                    </a:lnTo>
                    <a:lnTo>
                      <a:pt x="1068" y="45"/>
                    </a:lnTo>
                    <a:lnTo>
                      <a:pt x="1113" y="30"/>
                    </a:lnTo>
                    <a:lnTo>
                      <a:pt x="1158" y="30"/>
                    </a:lnTo>
                    <a:lnTo>
                      <a:pt x="1203" y="45"/>
                    </a:lnTo>
                    <a:lnTo>
                      <a:pt x="1248" y="45"/>
                    </a:lnTo>
                    <a:lnTo>
                      <a:pt x="1293" y="45"/>
                    </a:lnTo>
                    <a:lnTo>
                      <a:pt x="1338" y="45"/>
                    </a:lnTo>
                    <a:lnTo>
                      <a:pt x="1383" y="45"/>
                    </a:lnTo>
                    <a:lnTo>
                      <a:pt x="1428" y="45"/>
                    </a:lnTo>
                    <a:lnTo>
                      <a:pt x="1473" y="45"/>
                    </a:lnTo>
                    <a:lnTo>
                      <a:pt x="1518" y="45"/>
                    </a:lnTo>
                    <a:lnTo>
                      <a:pt x="1578" y="45"/>
                    </a:lnTo>
                    <a:lnTo>
                      <a:pt x="1668" y="45"/>
                    </a:lnTo>
                    <a:lnTo>
                      <a:pt x="1758" y="30"/>
                    </a:lnTo>
                    <a:lnTo>
                      <a:pt x="1803" y="45"/>
                    </a:lnTo>
                    <a:lnTo>
                      <a:pt x="1848" y="30"/>
                    </a:lnTo>
                    <a:lnTo>
                      <a:pt x="1893" y="15"/>
                    </a:lnTo>
                    <a:lnTo>
                      <a:pt x="1938" y="45"/>
                    </a:lnTo>
                    <a:lnTo>
                      <a:pt x="1983" y="45"/>
                    </a:lnTo>
                    <a:lnTo>
                      <a:pt x="2028" y="45"/>
                    </a:lnTo>
                    <a:lnTo>
                      <a:pt x="2148" y="15"/>
                    </a:lnTo>
                    <a:lnTo>
                      <a:pt x="2238" y="15"/>
                    </a:lnTo>
                    <a:lnTo>
                      <a:pt x="2298" y="30"/>
                    </a:lnTo>
                    <a:lnTo>
                      <a:pt x="2358" y="30"/>
                    </a:lnTo>
                    <a:lnTo>
                      <a:pt x="2403" y="45"/>
                    </a:lnTo>
                    <a:lnTo>
                      <a:pt x="2463" y="45"/>
                    </a:lnTo>
                    <a:lnTo>
                      <a:pt x="2508" y="45"/>
                    </a:lnTo>
                    <a:lnTo>
                      <a:pt x="2553" y="45"/>
                    </a:lnTo>
                    <a:lnTo>
                      <a:pt x="2598" y="30"/>
                    </a:lnTo>
                    <a:lnTo>
                      <a:pt x="2643" y="30"/>
                    </a:lnTo>
                    <a:lnTo>
                      <a:pt x="2688" y="15"/>
                    </a:lnTo>
                    <a:lnTo>
                      <a:pt x="2733" y="45"/>
                    </a:lnTo>
                    <a:lnTo>
                      <a:pt x="2793" y="45"/>
                    </a:lnTo>
                    <a:lnTo>
                      <a:pt x="2883" y="45"/>
                    </a:lnTo>
                    <a:lnTo>
                      <a:pt x="2928" y="30"/>
                    </a:lnTo>
                    <a:lnTo>
                      <a:pt x="2988" y="30"/>
                    </a:lnTo>
                    <a:lnTo>
                      <a:pt x="3033" y="30"/>
                    </a:lnTo>
                    <a:lnTo>
                      <a:pt x="3153" y="30"/>
                    </a:lnTo>
                    <a:lnTo>
                      <a:pt x="3198" y="15"/>
                    </a:lnTo>
                    <a:lnTo>
                      <a:pt x="3243" y="15"/>
                    </a:lnTo>
                    <a:lnTo>
                      <a:pt x="3288" y="30"/>
                    </a:lnTo>
                    <a:lnTo>
                      <a:pt x="3333" y="30"/>
                    </a:lnTo>
                    <a:lnTo>
                      <a:pt x="3393" y="30"/>
                    </a:lnTo>
                    <a:lnTo>
                      <a:pt x="3438" y="30"/>
                    </a:lnTo>
                    <a:lnTo>
                      <a:pt x="3483" y="30"/>
                    </a:lnTo>
                    <a:lnTo>
                      <a:pt x="3543" y="30"/>
                    </a:lnTo>
                    <a:lnTo>
                      <a:pt x="3588" y="30"/>
                    </a:lnTo>
                    <a:lnTo>
                      <a:pt x="3648" y="30"/>
                    </a:lnTo>
                    <a:lnTo>
                      <a:pt x="3693" y="30"/>
                    </a:lnTo>
                    <a:lnTo>
                      <a:pt x="3738" y="30"/>
                    </a:lnTo>
                    <a:lnTo>
                      <a:pt x="3783" y="30"/>
                    </a:lnTo>
                    <a:lnTo>
                      <a:pt x="3840" y="138"/>
                    </a:lnTo>
                    <a:lnTo>
                      <a:pt x="0" y="138"/>
                    </a:lnTo>
                    <a:lnTo>
                      <a:pt x="0" y="42"/>
                    </a:lnTo>
                  </a:path>
                </a:pathLst>
              </a:custGeom>
              <a:solidFill>
                <a:schemeClr val="accent1"/>
              </a:solidFill>
              <a:ln w="12700" cap="rnd">
                <a:solidFill>
                  <a:schemeClr val="tx1"/>
                </a:solidFill>
                <a:round/>
                <a:headEnd/>
                <a:tailEnd/>
              </a:ln>
            </p:spPr>
            <p:txBody>
              <a:bodyPr/>
              <a:lstStyle/>
              <a:p>
                <a:endParaRPr lang="en-US"/>
              </a:p>
            </p:txBody>
          </p:sp>
        </p:grpSp>
        <p:grpSp>
          <p:nvGrpSpPr>
            <p:cNvPr id="39953" name="Group 1030">
              <a:extLst>
                <a:ext uri="{FF2B5EF4-FFF2-40B4-BE49-F238E27FC236}">
                  <a16:creationId xmlns:a16="http://schemas.microsoft.com/office/drawing/2014/main" id="{13793440-C314-4A0D-9E83-9E70B550D442}"/>
                </a:ext>
              </a:extLst>
            </p:cNvPr>
            <p:cNvGrpSpPr>
              <a:grpSpLocks/>
            </p:cNvGrpSpPr>
            <p:nvPr/>
          </p:nvGrpSpPr>
          <p:grpSpPr bwMode="auto">
            <a:xfrm>
              <a:off x="2352" y="1824"/>
              <a:ext cx="1234" cy="1383"/>
              <a:chOff x="2352" y="1824"/>
              <a:chExt cx="1234" cy="1383"/>
            </a:xfrm>
          </p:grpSpPr>
          <p:grpSp>
            <p:nvGrpSpPr>
              <p:cNvPr id="39955" name="Group 1031">
                <a:extLst>
                  <a:ext uri="{FF2B5EF4-FFF2-40B4-BE49-F238E27FC236}">
                    <a16:creationId xmlns:a16="http://schemas.microsoft.com/office/drawing/2014/main" id="{789B197E-B877-4C6E-AEEC-D6BBADB64CAF}"/>
                  </a:ext>
                </a:extLst>
              </p:cNvPr>
              <p:cNvGrpSpPr>
                <a:grpSpLocks/>
              </p:cNvGrpSpPr>
              <p:nvPr/>
            </p:nvGrpSpPr>
            <p:grpSpPr bwMode="auto">
              <a:xfrm>
                <a:off x="2431" y="3056"/>
                <a:ext cx="1089" cy="151"/>
                <a:chOff x="2662" y="3056"/>
                <a:chExt cx="1089" cy="151"/>
              </a:xfrm>
            </p:grpSpPr>
            <p:sp>
              <p:nvSpPr>
                <p:cNvPr id="39957" name="AutoShape 1032">
                  <a:extLst>
                    <a:ext uri="{FF2B5EF4-FFF2-40B4-BE49-F238E27FC236}">
                      <a16:creationId xmlns:a16="http://schemas.microsoft.com/office/drawing/2014/main" id="{FEAF1F8E-2977-4646-9578-E76A4BCC1979}"/>
                    </a:ext>
                  </a:extLst>
                </p:cNvPr>
                <p:cNvSpPr>
                  <a:spLocks noChangeArrowheads="1"/>
                </p:cNvSpPr>
                <p:nvPr/>
              </p:nvSpPr>
              <p:spPr bwMode="auto">
                <a:xfrm rot="10785428">
                  <a:off x="2662" y="3058"/>
                  <a:ext cx="553" cy="149"/>
                </a:xfrm>
                <a:prstGeom prst="rtTriangle">
                  <a:avLst/>
                </a:prstGeom>
                <a:solidFill>
                  <a:schemeClr val="accent1"/>
                </a:solidFill>
                <a:ln w="12700">
                  <a:solidFill>
                    <a:schemeClr val="bg2"/>
                  </a:solidFill>
                  <a:miter lim="800000"/>
                  <a:headEnd/>
                  <a:tailEnd/>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9958" name="AutoShape 1033">
                  <a:extLst>
                    <a:ext uri="{FF2B5EF4-FFF2-40B4-BE49-F238E27FC236}">
                      <a16:creationId xmlns:a16="http://schemas.microsoft.com/office/drawing/2014/main" id="{FFAEDCCD-9C3F-47B5-9715-BE3950EF1A3A}"/>
                    </a:ext>
                  </a:extLst>
                </p:cNvPr>
                <p:cNvSpPr>
                  <a:spLocks noChangeArrowheads="1"/>
                </p:cNvSpPr>
                <p:nvPr/>
              </p:nvSpPr>
              <p:spPr bwMode="auto">
                <a:xfrm rot="5414562">
                  <a:off x="3412" y="2867"/>
                  <a:ext cx="150" cy="528"/>
                </a:xfrm>
                <a:prstGeom prst="rtTriangle">
                  <a:avLst/>
                </a:prstGeom>
                <a:solidFill>
                  <a:schemeClr val="accent1"/>
                </a:solidFill>
                <a:ln w="12700">
                  <a:solidFill>
                    <a:schemeClr val="tx1"/>
                  </a:solidFill>
                  <a:miter lim="800000"/>
                  <a:headEnd/>
                  <a:tailEnd/>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graphicFrame>
            <p:nvGraphicFramePr>
              <p:cNvPr id="39956" name="Object 1034">
                <a:hlinkClick r:id="" action="ppaction://ole?verb=0"/>
                <a:extLst>
                  <a:ext uri="{FF2B5EF4-FFF2-40B4-BE49-F238E27FC236}">
                    <a16:creationId xmlns:a16="http://schemas.microsoft.com/office/drawing/2014/main" id="{9814B6D2-25C5-4262-B6C3-FA1EA9F351D3}"/>
                  </a:ext>
                </a:extLst>
              </p:cNvPr>
              <p:cNvGraphicFramePr>
                <a:graphicFrameLocks/>
              </p:cNvGraphicFramePr>
              <p:nvPr/>
            </p:nvGraphicFramePr>
            <p:xfrm>
              <a:off x="2352" y="1824"/>
              <a:ext cx="1234" cy="1248"/>
            </p:xfrm>
            <a:graphic>
              <a:graphicData uri="http://schemas.openxmlformats.org/presentationml/2006/ole">
                <mc:AlternateContent xmlns:mc="http://schemas.openxmlformats.org/markup-compatibility/2006">
                  <mc:Choice xmlns:v="urn:schemas-microsoft-com:vml" Requires="v">
                    <p:oleObj spid="_x0000_s39963" name="Clip" r:id="rId3" imgW="9420225" imgH="9886950" progId="">
                      <p:embed/>
                    </p:oleObj>
                  </mc:Choice>
                  <mc:Fallback>
                    <p:oleObj name="Clip" r:id="rId3" imgW="9420225" imgH="9886950" progId="">
                      <p:embed/>
                      <p:pic>
                        <p:nvPicPr>
                          <p:cNvPr id="0" name="Object 103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824"/>
                            <a:ext cx="1234" cy="124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39954" name="Picture 1035">
              <a:extLst>
                <a:ext uri="{FF2B5EF4-FFF2-40B4-BE49-F238E27FC236}">
                  <a16:creationId xmlns:a16="http://schemas.microsoft.com/office/drawing/2014/main" id="{839B6EEC-E2E6-4EA8-87AC-2C78A4929E8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 y="1034"/>
              <a:ext cx="4752" cy="55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pic>
      </p:grpSp>
      <p:sp>
        <p:nvSpPr>
          <p:cNvPr id="13315" name="Rectangle 1036">
            <a:extLst>
              <a:ext uri="{FF2B5EF4-FFF2-40B4-BE49-F238E27FC236}">
                <a16:creationId xmlns:a16="http://schemas.microsoft.com/office/drawing/2014/main" id="{EB436335-5412-491C-B4F6-FC5D9359F4F3}"/>
              </a:ext>
            </a:extLst>
          </p:cNvPr>
          <p:cNvSpPr>
            <a:spLocks noGrp="1" noChangeArrowheads="1"/>
          </p:cNvSpPr>
          <p:nvPr>
            <p:ph type="title"/>
          </p:nvPr>
        </p:nvSpPr>
        <p:spPr>
          <a:xfrm>
            <a:off x="1905000" y="336550"/>
            <a:ext cx="8001000" cy="762000"/>
          </a:xfrm>
        </p:spPr>
        <p:txBody>
          <a:bodyPr/>
          <a:lstStyle/>
          <a:p>
            <a:pPr algn="ctr" eaLnBrk="1" fontAlgn="auto" hangingPunct="1">
              <a:spcAft>
                <a:spcPts val="0"/>
              </a:spcAft>
              <a:defRPr/>
            </a:pPr>
            <a:r>
              <a:rPr lang="en-US" altLang="en-US" dirty="0">
                <a:solidFill>
                  <a:srgbClr val="FFFF00"/>
                </a:solidFill>
              </a:rPr>
              <a:t>Channel Margin Lights</a:t>
            </a:r>
          </a:p>
        </p:txBody>
      </p:sp>
      <p:sp>
        <p:nvSpPr>
          <p:cNvPr id="39940" name="Oval 1046">
            <a:extLst>
              <a:ext uri="{FF2B5EF4-FFF2-40B4-BE49-F238E27FC236}">
                <a16:creationId xmlns:a16="http://schemas.microsoft.com/office/drawing/2014/main" id="{2862E449-4D1A-4C6D-906B-79CA12099937}"/>
              </a:ext>
            </a:extLst>
          </p:cNvPr>
          <p:cNvSpPr>
            <a:spLocks noChangeArrowheads="1"/>
          </p:cNvSpPr>
          <p:nvPr/>
        </p:nvSpPr>
        <p:spPr bwMode="auto">
          <a:xfrm>
            <a:off x="3810000" y="2133600"/>
            <a:ext cx="609600" cy="533400"/>
          </a:xfrm>
          <a:prstGeom prst="ellipse">
            <a:avLst/>
          </a:prstGeom>
          <a:solidFill>
            <a:srgbClr val="FF3300"/>
          </a:solidFill>
          <a:ln w="38100">
            <a:solidFill>
              <a:schemeClr val="tx1"/>
            </a:solidFill>
            <a:round/>
            <a:headEnd/>
            <a:tailEnd/>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9941" name="Oval 1047">
            <a:extLst>
              <a:ext uri="{FF2B5EF4-FFF2-40B4-BE49-F238E27FC236}">
                <a16:creationId xmlns:a16="http://schemas.microsoft.com/office/drawing/2014/main" id="{987A3084-45A8-459A-A984-ECB7265043A3}"/>
              </a:ext>
            </a:extLst>
          </p:cNvPr>
          <p:cNvSpPr>
            <a:spLocks noChangeArrowheads="1"/>
          </p:cNvSpPr>
          <p:nvPr/>
        </p:nvSpPr>
        <p:spPr bwMode="auto">
          <a:xfrm>
            <a:off x="7543800" y="2133600"/>
            <a:ext cx="609600" cy="533400"/>
          </a:xfrm>
          <a:prstGeom prst="ellipse">
            <a:avLst/>
          </a:prstGeom>
          <a:solidFill>
            <a:srgbClr val="FF3300"/>
          </a:solidFill>
          <a:ln w="38100">
            <a:solidFill>
              <a:schemeClr val="tx1"/>
            </a:solidFill>
            <a:round/>
            <a:headEnd/>
            <a:tailEnd/>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9942" name="Line 1049">
            <a:extLst>
              <a:ext uri="{FF2B5EF4-FFF2-40B4-BE49-F238E27FC236}">
                <a16:creationId xmlns:a16="http://schemas.microsoft.com/office/drawing/2014/main" id="{A6644444-8D34-4C5F-9F44-993FA618CD82}"/>
              </a:ext>
            </a:extLst>
          </p:cNvPr>
          <p:cNvSpPr>
            <a:spLocks noChangeShapeType="1"/>
          </p:cNvSpPr>
          <p:nvPr/>
        </p:nvSpPr>
        <p:spPr bwMode="auto">
          <a:xfrm>
            <a:off x="4038600" y="2667000"/>
            <a:ext cx="0" cy="2057400"/>
          </a:xfrm>
          <a:prstGeom prst="line">
            <a:avLst/>
          </a:prstGeom>
          <a:noFill/>
          <a:ln w="762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9943" name="Line 1050">
            <a:extLst>
              <a:ext uri="{FF2B5EF4-FFF2-40B4-BE49-F238E27FC236}">
                <a16:creationId xmlns:a16="http://schemas.microsoft.com/office/drawing/2014/main" id="{0CC745C6-4E34-4D1C-ACA5-54565DFA25D9}"/>
              </a:ext>
            </a:extLst>
          </p:cNvPr>
          <p:cNvSpPr>
            <a:spLocks noChangeShapeType="1"/>
          </p:cNvSpPr>
          <p:nvPr/>
        </p:nvSpPr>
        <p:spPr bwMode="auto">
          <a:xfrm>
            <a:off x="7848600" y="2667000"/>
            <a:ext cx="0" cy="2057400"/>
          </a:xfrm>
          <a:prstGeom prst="line">
            <a:avLst/>
          </a:prstGeom>
          <a:noFill/>
          <a:ln w="762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9944" name="AutoShape 1051">
            <a:extLst>
              <a:ext uri="{FF2B5EF4-FFF2-40B4-BE49-F238E27FC236}">
                <a16:creationId xmlns:a16="http://schemas.microsoft.com/office/drawing/2014/main" id="{0F08E30F-5DB7-4AAC-8FAE-53DD52873A82}"/>
              </a:ext>
            </a:extLst>
          </p:cNvPr>
          <p:cNvSpPr>
            <a:spLocks noChangeArrowheads="1"/>
          </p:cNvSpPr>
          <p:nvPr/>
        </p:nvSpPr>
        <p:spPr bwMode="auto">
          <a:xfrm>
            <a:off x="5105400" y="7696200"/>
            <a:ext cx="2209800" cy="1219200"/>
          </a:xfrm>
          <a:prstGeom prst="leftArrow">
            <a:avLst>
              <a:gd name="adj1" fmla="val 50000"/>
              <a:gd name="adj2" fmla="val 4531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39945" name="AutoShape 1052">
            <a:extLst>
              <a:ext uri="{FF2B5EF4-FFF2-40B4-BE49-F238E27FC236}">
                <a16:creationId xmlns:a16="http://schemas.microsoft.com/office/drawing/2014/main" id="{A6839651-C6F6-4CF1-B33A-A011B3460309}"/>
              </a:ext>
            </a:extLst>
          </p:cNvPr>
          <p:cNvSpPr>
            <a:spLocks noChangeArrowheads="1"/>
          </p:cNvSpPr>
          <p:nvPr/>
        </p:nvSpPr>
        <p:spPr bwMode="auto">
          <a:xfrm>
            <a:off x="3962400" y="8610600"/>
            <a:ext cx="976313" cy="485775"/>
          </a:xfrm>
          <a:prstGeom prst="lef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aphicFrame>
        <p:nvGraphicFramePr>
          <p:cNvPr id="1205290" name="Group 1066">
            <a:extLst>
              <a:ext uri="{FF2B5EF4-FFF2-40B4-BE49-F238E27FC236}">
                <a16:creationId xmlns:a16="http://schemas.microsoft.com/office/drawing/2014/main" id="{CC213E48-8542-4AE6-881F-8A75E7A10EA8}"/>
              </a:ext>
            </a:extLst>
          </p:cNvPr>
          <p:cNvGraphicFramePr>
            <a:graphicFrameLocks noGrp="1"/>
          </p:cNvGraphicFramePr>
          <p:nvPr>
            <p:extLst>
              <p:ext uri="{D42A27DB-BD31-4B8C-83A1-F6EECF244321}">
                <p14:modId xmlns:p14="http://schemas.microsoft.com/office/powerpoint/2010/main" val="2225584612"/>
              </p:ext>
            </p:extLst>
          </p:nvPr>
        </p:nvGraphicFramePr>
        <p:xfrm>
          <a:off x="2490787" y="4660929"/>
          <a:ext cx="7315200" cy="1431982"/>
        </p:xfrm>
        <a:graphic>
          <a:graphicData uri="http://schemas.openxmlformats.org/drawingml/2006/table">
            <a:tbl>
              <a:tblPr/>
              <a:tblGrid>
                <a:gridCol w="7315200">
                  <a:extLst>
                    <a:ext uri="{9D8B030D-6E8A-4147-A177-3AD203B41FA5}">
                      <a16:colId xmlns:a16="http://schemas.microsoft.com/office/drawing/2014/main" val="20000"/>
                    </a:ext>
                  </a:extLst>
                </a:gridCol>
              </a:tblGrid>
              <a:tr h="113818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4400" b="1" i="0" u="none" strike="noStrike" cap="none" normalizeH="0" baseline="0" dirty="0">
                          <a:ln>
                            <a:noFill/>
                          </a:ln>
                          <a:solidFill>
                            <a:schemeClr val="bg1"/>
                          </a:solidFill>
                          <a:effectLst/>
                          <a:latin typeface="Arial" pitchFamily="34" charset="0"/>
                        </a:rPr>
                        <a:t>Lights define the limits of the navigable channel</a:t>
                      </a:r>
                      <a:r>
                        <a:rPr kumimoji="0" lang="en-US" sz="4400" b="1" i="0" u="none" strike="noStrike" cap="none" normalizeH="0" baseline="0" dirty="0">
                          <a:ln>
                            <a:noFill/>
                          </a:ln>
                          <a:solidFill>
                            <a:schemeClr val="accent1"/>
                          </a:solidFill>
                          <a:effectLst/>
                          <a:latin typeface="Arial" pitchFamily="34" charset="0"/>
                        </a:rPr>
                        <a:t>.</a:t>
                      </a:r>
                    </a:p>
                  </a:txBody>
                  <a:tcPr marT="45431" marB="45431"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DADA348E-8996-4486-B077-2D3654A4FBF6}"/>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C0B170C7-D78A-46D0-A20B-E2D9C004D53A}"/>
              </a:ext>
            </a:extLst>
          </p:cNvPr>
          <p:cNvSpPr>
            <a:spLocks noGrp="1"/>
          </p:cNvSpPr>
          <p:nvPr>
            <p:ph type="sldNum" sz="quarter" idx="12"/>
          </p:nvPr>
        </p:nvSpPr>
        <p:spPr/>
        <p:txBody>
          <a:bodyPr/>
          <a:lstStyle/>
          <a:p>
            <a:pPr>
              <a:defRPr/>
            </a:pPr>
            <a:fld id="{1A66F3DF-797F-4029-9B17-BCF29721B672}" type="slidenum">
              <a:rPr lang="en-US" altLang="en-US" smtClean="0"/>
              <a:pPr>
                <a:defRPr/>
              </a:pPr>
              <a:t>23</a:t>
            </a:fld>
            <a:endParaRPr lang="en-US" altLang="en-US"/>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884AAC5-F11F-451E-B9CC-078CFF5F2671}"/>
              </a:ext>
            </a:extLst>
          </p:cNvPr>
          <p:cNvSpPr>
            <a:spLocks noGrp="1" noChangeArrowheads="1"/>
          </p:cNvSpPr>
          <p:nvPr>
            <p:ph type="title"/>
          </p:nvPr>
        </p:nvSpPr>
        <p:spPr>
          <a:xfrm>
            <a:off x="3213100" y="627063"/>
            <a:ext cx="4602163" cy="769937"/>
          </a:xfrm>
        </p:spPr>
        <p:txBody>
          <a:bodyPr/>
          <a:lstStyle/>
          <a:p>
            <a:pPr eaLnBrk="1" fontAlgn="auto" hangingPunct="1">
              <a:spcAft>
                <a:spcPts val="0"/>
              </a:spcAft>
              <a:defRPr/>
            </a:pPr>
            <a:r>
              <a:rPr lang="en-US" altLang="en-US" dirty="0">
                <a:solidFill>
                  <a:srgbClr val="66FFFF"/>
                </a:solidFill>
                <a:latin typeface="Arial" pitchFamily="34" charset="0"/>
              </a:rPr>
              <a:t>      </a:t>
            </a:r>
            <a:r>
              <a:rPr lang="en-US" altLang="en-US" dirty="0">
                <a:solidFill>
                  <a:srgbClr val="FFFF00"/>
                </a:solidFill>
              </a:rPr>
              <a:t>Pier Lights:</a:t>
            </a:r>
          </a:p>
        </p:txBody>
      </p:sp>
      <p:graphicFrame>
        <p:nvGraphicFramePr>
          <p:cNvPr id="1194030" name="Group 46">
            <a:extLst>
              <a:ext uri="{FF2B5EF4-FFF2-40B4-BE49-F238E27FC236}">
                <a16:creationId xmlns:a16="http://schemas.microsoft.com/office/drawing/2014/main" id="{E8716419-9191-4B16-8A77-7A66B527DC8F}"/>
              </a:ext>
            </a:extLst>
          </p:cNvPr>
          <p:cNvGraphicFramePr>
            <a:graphicFrameLocks noGrp="1"/>
          </p:cNvGraphicFramePr>
          <p:nvPr/>
        </p:nvGraphicFramePr>
        <p:xfrm>
          <a:off x="2108200" y="1555750"/>
          <a:ext cx="7975600" cy="5124450"/>
        </p:xfrm>
        <a:graphic>
          <a:graphicData uri="http://schemas.openxmlformats.org/drawingml/2006/table">
            <a:tbl>
              <a:tblPr/>
              <a:tblGrid>
                <a:gridCol w="7975600">
                  <a:extLst>
                    <a:ext uri="{9D8B030D-6E8A-4147-A177-3AD203B41FA5}">
                      <a16:colId xmlns:a16="http://schemas.microsoft.com/office/drawing/2014/main" val="20000"/>
                    </a:ext>
                  </a:extLst>
                </a:gridCol>
              </a:tblGrid>
              <a:tr h="4087970">
                <a:tc>
                  <a:txBody>
                    <a:bodyPr/>
                    <a:lstStyle/>
                    <a:p>
                      <a:pPr marL="457200" marR="0" lvl="1" indent="0" algn="l" defTabSz="914400" rtl="0" eaLnBrk="1" fontAlgn="base" latinLnBrk="0" hangingPunct="1">
                        <a:lnSpc>
                          <a:spcPct val="100000"/>
                        </a:lnSpc>
                        <a:spcBef>
                          <a:spcPct val="20000"/>
                        </a:spcBef>
                        <a:spcAft>
                          <a:spcPct val="0"/>
                        </a:spcAft>
                        <a:buClr>
                          <a:schemeClr val="accent1"/>
                        </a:buClr>
                        <a:buSzPct val="70000"/>
                        <a:buFontTx/>
                        <a:buNone/>
                        <a:tabLst/>
                      </a:pPr>
                      <a:endParaRPr kumimoji="0" lang="en-US" sz="2900" b="1" i="0" u="none" strike="noStrike" cap="none" normalizeH="0" baseline="0" dirty="0">
                        <a:ln>
                          <a:noFill/>
                        </a:ln>
                        <a:solidFill>
                          <a:srgbClr val="FF0066"/>
                        </a:solidFill>
                        <a:effectLst>
                          <a:outerShdw blurRad="38100" dist="38100" dir="2700000" algn="tl">
                            <a:srgbClr val="000000"/>
                          </a:outerShdw>
                        </a:effectLst>
                        <a:latin typeface="Arial" pitchFamily="34" charset="0"/>
                      </a:endParaRPr>
                    </a:p>
                    <a:p>
                      <a:pPr marL="457200" marR="0" lvl="1" indent="0" algn="l" defTabSz="914400" rtl="0" eaLnBrk="1" fontAlgn="base" latinLnBrk="0" hangingPunct="1">
                        <a:lnSpc>
                          <a:spcPct val="100000"/>
                        </a:lnSpc>
                        <a:spcBef>
                          <a:spcPct val="20000"/>
                        </a:spcBef>
                        <a:spcAft>
                          <a:spcPct val="0"/>
                        </a:spcAft>
                        <a:buClr>
                          <a:schemeClr val="accent1"/>
                        </a:buClr>
                        <a:buSzPct val="70000"/>
                        <a:buFontTx/>
                        <a:buNone/>
                        <a:tabLst/>
                      </a:pPr>
                      <a:r>
                        <a:rPr kumimoji="0" lang="en-US" sz="3200" b="0" i="0" u="none" strike="noStrike" cap="none" normalizeH="0" baseline="0" dirty="0">
                          <a:ln>
                            <a:noFill/>
                          </a:ln>
                          <a:solidFill>
                            <a:schemeClr val="tx1"/>
                          </a:solidFill>
                          <a:effectLst/>
                          <a:latin typeface="Arial" pitchFamily="34" charset="0"/>
                        </a:rPr>
                        <a:t>180-degree lanterns – facing the traffic.    </a:t>
                      </a:r>
                    </a:p>
                    <a:p>
                      <a:pPr marL="457200" marR="0" lvl="1" indent="0" algn="l" defTabSz="914400" rtl="0" eaLnBrk="1" fontAlgn="base" latinLnBrk="0" hangingPunct="1">
                        <a:lnSpc>
                          <a:spcPct val="100000"/>
                        </a:lnSpc>
                        <a:spcBef>
                          <a:spcPct val="20000"/>
                        </a:spcBef>
                        <a:spcAft>
                          <a:spcPct val="0"/>
                        </a:spcAft>
                        <a:buClr>
                          <a:schemeClr val="accent1"/>
                        </a:buClr>
                        <a:buSzPct val="70000"/>
                        <a:buFontTx/>
                        <a:buNone/>
                        <a:tabLst/>
                      </a:pPr>
                      <a:r>
                        <a:rPr kumimoji="0" lang="en-US" sz="3600" b="0" i="0" u="none" strike="noStrike" cap="none" normalizeH="0" baseline="0" dirty="0">
                          <a:ln>
                            <a:noFill/>
                          </a:ln>
                          <a:solidFill>
                            <a:srgbClr val="FF0000"/>
                          </a:solidFill>
                          <a:effectLst>
                            <a:outerShdw blurRad="38100" dist="38100" dir="2700000" algn="tl">
                              <a:srgbClr val="000000"/>
                            </a:outerShdw>
                          </a:effectLst>
                          <a:latin typeface="Arial" pitchFamily="34" charset="0"/>
                        </a:rPr>
                        <a:t>RED</a:t>
                      </a:r>
                      <a:r>
                        <a:rPr kumimoji="0" lang="en-US" sz="4000" b="1" i="0" u="none" strike="noStrike" cap="none" normalizeH="0" baseline="0" dirty="0">
                          <a:ln>
                            <a:noFill/>
                          </a:ln>
                          <a:solidFill>
                            <a:schemeClr val="tx1"/>
                          </a:solidFill>
                          <a:effectLst/>
                          <a:latin typeface="Arial" pitchFamily="34" charset="0"/>
                        </a:rPr>
                        <a:t> </a:t>
                      </a:r>
                      <a:r>
                        <a:rPr kumimoji="0" lang="en-US" sz="3200" b="0" i="0" u="none" strike="noStrike" cap="none" normalizeH="0" baseline="0" dirty="0">
                          <a:ln>
                            <a:noFill/>
                          </a:ln>
                          <a:solidFill>
                            <a:schemeClr val="tx1"/>
                          </a:solidFill>
                          <a:effectLst/>
                          <a:latin typeface="Arial" pitchFamily="34" charset="0"/>
                        </a:rPr>
                        <a:t>in color.</a:t>
                      </a:r>
                    </a:p>
                    <a:p>
                      <a:pPr marL="457200" marR="0" lvl="1" indent="0" algn="l" defTabSz="914400" rtl="0" eaLnBrk="1" fontAlgn="base" latinLnBrk="0" hangingPunct="1">
                        <a:lnSpc>
                          <a:spcPct val="100000"/>
                        </a:lnSpc>
                        <a:spcBef>
                          <a:spcPct val="20000"/>
                        </a:spcBef>
                        <a:spcAft>
                          <a:spcPct val="0"/>
                        </a:spcAft>
                        <a:buClr>
                          <a:schemeClr val="accent1"/>
                        </a:buClr>
                        <a:buSzPct val="70000"/>
                        <a:buFontTx/>
                        <a:buNone/>
                        <a:tabLst/>
                      </a:pPr>
                      <a:endParaRPr kumimoji="0" lang="en-US" sz="500" b="0" i="0" u="none" strike="noStrike" cap="none" normalizeH="0" baseline="0" dirty="0">
                        <a:ln>
                          <a:noFill/>
                        </a:ln>
                        <a:solidFill>
                          <a:schemeClr val="tx1"/>
                        </a:solidFill>
                        <a:effectLst/>
                        <a:latin typeface="Arial" pitchFamily="34" charset="0"/>
                      </a:endParaRPr>
                    </a:p>
                    <a:p>
                      <a:pPr marL="457200" marR="0" lvl="1" indent="0" algn="l" defTabSz="914400" rtl="0" eaLnBrk="1" fontAlgn="base" latinLnBrk="0" hangingPunct="1">
                        <a:lnSpc>
                          <a:spcPct val="100000"/>
                        </a:lnSpc>
                        <a:spcBef>
                          <a:spcPct val="20000"/>
                        </a:spcBef>
                        <a:spcAft>
                          <a:spcPct val="0"/>
                        </a:spcAft>
                        <a:buClr>
                          <a:schemeClr val="accent1"/>
                        </a:buClr>
                        <a:buSzPct val="70000"/>
                        <a:buFontTx/>
                        <a:buNone/>
                        <a:tabLst/>
                      </a:pPr>
                      <a:r>
                        <a:rPr kumimoji="0" lang="en-US" sz="3200" b="0" i="0" u="none" strike="noStrike" cap="none" normalizeH="0" baseline="0" dirty="0">
                          <a:ln>
                            <a:noFill/>
                          </a:ln>
                          <a:solidFill>
                            <a:schemeClr val="tx1"/>
                          </a:solidFill>
                          <a:effectLst/>
                          <a:latin typeface="Arial" pitchFamily="34" charset="0"/>
                        </a:rPr>
                        <a:t>Mark the piers on the bridge.</a:t>
                      </a:r>
                    </a:p>
                    <a:p>
                      <a:pPr marL="457200" marR="0" lvl="1" indent="0" algn="l" defTabSz="914400" rtl="0" eaLnBrk="1" fontAlgn="base" latinLnBrk="0" hangingPunct="1">
                        <a:lnSpc>
                          <a:spcPct val="100000"/>
                        </a:lnSpc>
                        <a:spcBef>
                          <a:spcPct val="20000"/>
                        </a:spcBef>
                        <a:spcAft>
                          <a:spcPct val="0"/>
                        </a:spcAft>
                        <a:buClr>
                          <a:schemeClr val="accent1"/>
                        </a:buClr>
                        <a:buSzPct val="70000"/>
                        <a:buFontTx/>
                        <a:buNone/>
                        <a:tabLst/>
                      </a:pPr>
                      <a:r>
                        <a:rPr kumimoji="0" lang="en-US" sz="3200" b="0" i="0" u="none" strike="noStrike" cap="none" normalizeH="0" baseline="0" dirty="0">
                          <a:ln>
                            <a:noFill/>
                          </a:ln>
                          <a:solidFill>
                            <a:schemeClr val="tx1"/>
                          </a:solidFill>
                          <a:effectLst/>
                          <a:latin typeface="Arial" pitchFamily="34" charset="0"/>
                        </a:rPr>
                        <a:t>Note that they are used for a different purpose than Axis lights.</a:t>
                      </a:r>
                    </a:p>
                  </a:txBody>
                  <a:tcPr marT="45729" marB="45729"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1824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2800" b="1" i="0" u="none" strike="noStrike" cap="none" normalizeH="0" baseline="0" dirty="0">
                        <a:ln>
                          <a:noFill/>
                        </a:ln>
                        <a:solidFill>
                          <a:schemeClr val="accent1"/>
                        </a:solidFill>
                        <a:effectLst/>
                        <a:latin typeface="Arial" pitchFamily="34" charset="0"/>
                      </a:endParaRPr>
                    </a:p>
                  </a:txBody>
                  <a:tcPr marT="45729" marB="45729"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1824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2800" b="1" i="0" u="none" strike="noStrike" cap="none" normalizeH="0" baseline="0" dirty="0">
                        <a:ln>
                          <a:noFill/>
                        </a:ln>
                        <a:solidFill>
                          <a:schemeClr val="accent1"/>
                        </a:solidFill>
                        <a:effectLst/>
                        <a:latin typeface="Arial" pitchFamily="34" charset="0"/>
                      </a:endParaRPr>
                    </a:p>
                  </a:txBody>
                  <a:tcPr marT="45729" marB="45729"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Footer Placeholder 1">
            <a:extLst>
              <a:ext uri="{FF2B5EF4-FFF2-40B4-BE49-F238E27FC236}">
                <a16:creationId xmlns:a16="http://schemas.microsoft.com/office/drawing/2014/main" id="{EC933BFB-AFAB-43D7-B40F-7EC605F69498}"/>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401281FB-F1C4-481B-ADD3-791558862059}"/>
              </a:ext>
            </a:extLst>
          </p:cNvPr>
          <p:cNvSpPr>
            <a:spLocks noGrp="1"/>
          </p:cNvSpPr>
          <p:nvPr>
            <p:ph type="sldNum" sz="quarter" idx="12"/>
          </p:nvPr>
        </p:nvSpPr>
        <p:spPr/>
        <p:txBody>
          <a:bodyPr/>
          <a:lstStyle/>
          <a:p>
            <a:pPr>
              <a:defRPr/>
            </a:pPr>
            <a:fld id="{CEA9914E-6CC4-4811-895C-F43CB9E8A57A}" type="slidenum">
              <a:rPr lang="en-US" altLang="en-US" smtClean="0"/>
              <a:pPr>
                <a:defRPr/>
              </a:pPr>
              <a:t>24</a:t>
            </a:fld>
            <a:endParaRPr lang="en-US" altLang="en-US"/>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5A984B6D-B435-477E-B28F-B67C5CB91FF8}"/>
              </a:ext>
            </a:extLst>
          </p:cNvPr>
          <p:cNvSpPr>
            <a:spLocks noGrp="1" noChangeArrowheads="1"/>
          </p:cNvSpPr>
          <p:nvPr>
            <p:ph idx="1"/>
          </p:nvPr>
        </p:nvSpPr>
        <p:spPr>
          <a:xfrm>
            <a:off x="1838325" y="109538"/>
            <a:ext cx="8542338" cy="6469062"/>
          </a:xfrm>
        </p:spPr>
        <p:txBody>
          <a:bodyPr/>
          <a:lstStyle/>
          <a:p>
            <a:pPr marL="274320" indent="-256032" eaLnBrk="1" fontAlgn="auto" hangingPunct="1">
              <a:spcAft>
                <a:spcPts val="0"/>
              </a:spcAft>
              <a:buFont typeface="Wingdings" panose="05000000000000000000" pitchFamily="2" charset="2"/>
              <a:buNone/>
              <a:defRPr/>
            </a:pPr>
            <a:r>
              <a:rPr lang="en-US" sz="4400" dirty="0">
                <a:solidFill>
                  <a:schemeClr val="tx2">
                    <a:lumMod val="40000"/>
                    <a:lumOff val="60000"/>
                  </a:schemeClr>
                </a:solidFill>
                <a:latin typeface="Arial" panose="020B0604020202020204" pitchFamily="34" charset="0"/>
                <a:cs typeface="Arial" panose="020B0604020202020204" pitchFamily="34" charset="0"/>
              </a:rPr>
              <a:t>  </a:t>
            </a:r>
            <a:r>
              <a:rPr lang="en-US" sz="4400" dirty="0">
                <a:solidFill>
                  <a:srgbClr val="FFFF00"/>
                </a:solidFill>
                <a:latin typeface="+mj-lt"/>
                <a:cs typeface="Arial" panose="020B0604020202020204" pitchFamily="34" charset="0"/>
              </a:rPr>
              <a:t>Two Major Types of Bridges:</a:t>
            </a:r>
          </a:p>
          <a:p>
            <a:pPr marL="274320" indent="-256032" eaLnBrk="1" fontAlgn="auto" hangingPunct="1">
              <a:spcAft>
                <a:spcPts val="0"/>
              </a:spcAft>
              <a:buFont typeface="Wingdings" panose="05000000000000000000" pitchFamily="2" charset="2"/>
              <a:buNone/>
              <a:defRPr/>
            </a:pPr>
            <a:r>
              <a:rPr lang="en-US" dirty="0">
                <a:solidFill>
                  <a:srgbClr val="FFFF00"/>
                </a:solidFill>
              </a:rPr>
              <a:t>	</a:t>
            </a:r>
          </a:p>
          <a:p>
            <a:pPr marL="274320" indent="-256032" eaLnBrk="1" fontAlgn="auto" hangingPunct="1">
              <a:spcAft>
                <a:spcPts val="0"/>
              </a:spcAft>
              <a:buFont typeface="Wingdings" panose="05000000000000000000" pitchFamily="2" charset="2"/>
              <a:buNone/>
              <a:defRPr/>
            </a:pPr>
            <a:r>
              <a:rPr lang="en-US" dirty="0">
                <a:solidFill>
                  <a:srgbClr val="00FFFF"/>
                </a:solidFill>
                <a:effectLst/>
                <a:latin typeface="Arial" pitchFamily="34" charset="0"/>
              </a:rPr>
              <a:t>   </a:t>
            </a:r>
            <a:r>
              <a:rPr lang="en-US" sz="2800" dirty="0">
                <a:solidFill>
                  <a:srgbClr val="FFFF00"/>
                </a:solidFill>
                <a:effectLst/>
                <a:latin typeface="Arial" pitchFamily="34" charset="0"/>
              </a:rPr>
              <a:t>1. </a:t>
            </a:r>
            <a:r>
              <a:rPr lang="en-US" sz="2800" u="sng" dirty="0">
                <a:solidFill>
                  <a:srgbClr val="FFFF00"/>
                </a:solidFill>
                <a:effectLst/>
                <a:latin typeface="Arial" pitchFamily="34" charset="0"/>
              </a:rPr>
              <a:t>Fixed Bridges  (1)</a:t>
            </a:r>
          </a:p>
          <a:p>
            <a:pPr marL="274320" indent="-256032" eaLnBrk="1" fontAlgn="auto" hangingPunct="1">
              <a:spcAft>
                <a:spcPts val="0"/>
              </a:spcAft>
              <a:buFont typeface="Wingdings" panose="05000000000000000000" pitchFamily="2" charset="2"/>
              <a:buNone/>
              <a:defRPr/>
            </a:pPr>
            <a:r>
              <a:rPr lang="en-US" sz="2800" dirty="0">
                <a:solidFill>
                  <a:srgbClr val="FFFF00"/>
                </a:solidFill>
                <a:effectLst/>
                <a:latin typeface="Arial" pitchFamily="34" charset="0"/>
              </a:rPr>
              <a:t>	2. </a:t>
            </a:r>
            <a:r>
              <a:rPr lang="en-US" sz="2800" u="sng" dirty="0">
                <a:solidFill>
                  <a:srgbClr val="FFFF00"/>
                </a:solidFill>
                <a:effectLst/>
                <a:latin typeface="Arial" pitchFamily="34" charset="0"/>
              </a:rPr>
              <a:t>Movable Span or Draw Bridges (5)</a:t>
            </a:r>
          </a:p>
          <a:p>
            <a:pPr marL="274320" indent="-256032" eaLnBrk="1" fontAlgn="auto" hangingPunct="1">
              <a:spcAft>
                <a:spcPts val="0"/>
              </a:spcAft>
              <a:buFont typeface="Wingdings" panose="05000000000000000000" pitchFamily="2" charset="2"/>
              <a:buNone/>
              <a:defRPr/>
            </a:pPr>
            <a:endParaRPr lang="en-US" sz="1000" u="sng" dirty="0">
              <a:effectLst/>
              <a:latin typeface="Arial" pitchFamily="34" charset="0"/>
            </a:endParaRPr>
          </a:p>
          <a:p>
            <a:pPr marL="914400" lvl="1" indent="0" eaLnBrk="1" fontAlgn="auto" hangingPunct="1">
              <a:spcAft>
                <a:spcPts val="0"/>
              </a:spcAft>
              <a:buFont typeface="Wingdings" panose="05000000000000000000" pitchFamily="2" charset="2"/>
              <a:buNone/>
              <a:defRPr/>
            </a:pPr>
            <a:r>
              <a:rPr lang="en-US" sz="2800" dirty="0">
                <a:solidFill>
                  <a:srgbClr val="00FFFF"/>
                </a:solidFill>
                <a:effectLst/>
                <a:latin typeface="Arial" pitchFamily="34" charset="0"/>
              </a:rPr>
              <a:t>  </a:t>
            </a:r>
            <a:r>
              <a:rPr lang="en-US" sz="2800" dirty="0">
                <a:effectLst/>
                <a:latin typeface="Arial" pitchFamily="34" charset="0"/>
              </a:rPr>
              <a:t>Lift Bridges</a:t>
            </a:r>
          </a:p>
          <a:p>
            <a:pPr marL="1022350" lvl="1" indent="-107950" eaLnBrk="1" fontAlgn="auto" hangingPunct="1">
              <a:spcAft>
                <a:spcPts val="0"/>
              </a:spcAft>
              <a:defRPr/>
            </a:pPr>
            <a:endParaRPr lang="en-US" sz="1050" dirty="0">
              <a:effectLst/>
              <a:latin typeface="Arial" pitchFamily="34" charset="0"/>
            </a:endParaRPr>
          </a:p>
          <a:p>
            <a:pPr marL="914400" lvl="1" indent="0" eaLnBrk="1" fontAlgn="auto" hangingPunct="1">
              <a:spcAft>
                <a:spcPts val="0"/>
              </a:spcAft>
              <a:buFont typeface="Wingdings" panose="05000000000000000000" pitchFamily="2" charset="2"/>
              <a:buNone/>
              <a:defRPr/>
            </a:pPr>
            <a:r>
              <a:rPr lang="en-US" sz="2800" dirty="0">
                <a:effectLst/>
                <a:latin typeface="Arial" pitchFamily="34" charset="0"/>
              </a:rPr>
              <a:t>  Swing Bridges</a:t>
            </a:r>
          </a:p>
          <a:p>
            <a:pPr marL="1022350" lvl="1" indent="-107950" eaLnBrk="1" fontAlgn="auto" hangingPunct="1">
              <a:spcAft>
                <a:spcPts val="0"/>
              </a:spcAft>
              <a:defRPr/>
            </a:pPr>
            <a:endParaRPr lang="en-US" sz="1050" dirty="0">
              <a:effectLst/>
              <a:latin typeface="Arial" pitchFamily="34" charset="0"/>
            </a:endParaRPr>
          </a:p>
          <a:p>
            <a:pPr marL="914400" lvl="1" indent="0" eaLnBrk="1" fontAlgn="auto" hangingPunct="1">
              <a:spcAft>
                <a:spcPts val="0"/>
              </a:spcAft>
              <a:buFont typeface="Wingdings" panose="05000000000000000000" pitchFamily="2" charset="2"/>
              <a:buNone/>
              <a:defRPr/>
            </a:pPr>
            <a:r>
              <a:rPr lang="en-US" sz="2800" dirty="0">
                <a:effectLst/>
                <a:latin typeface="Arial" pitchFamily="34" charset="0"/>
              </a:rPr>
              <a:t>  Bascule Bridges</a:t>
            </a:r>
          </a:p>
          <a:p>
            <a:pPr marL="1822450" lvl="3" indent="-256032" eaLnBrk="1" fontAlgn="auto" hangingPunct="1">
              <a:spcBef>
                <a:spcPct val="10000"/>
              </a:spcBef>
              <a:spcAft>
                <a:spcPts val="0"/>
              </a:spcAft>
              <a:buFont typeface="Wingdings" panose="05000000000000000000" pitchFamily="2" charset="2"/>
              <a:buNone/>
              <a:defRPr/>
            </a:pPr>
            <a:r>
              <a:rPr lang="en-US" sz="2800" dirty="0">
                <a:effectLst/>
                <a:latin typeface="Arial" pitchFamily="34" charset="0"/>
              </a:rPr>
              <a:t> Single Bascule &amp; Double Bascule</a:t>
            </a:r>
          </a:p>
          <a:p>
            <a:pPr marL="1822450" lvl="3" indent="-256032" eaLnBrk="1" fontAlgn="auto" hangingPunct="1">
              <a:spcBef>
                <a:spcPct val="10000"/>
              </a:spcBef>
              <a:spcAft>
                <a:spcPts val="0"/>
              </a:spcAft>
              <a:defRPr/>
            </a:pPr>
            <a:endParaRPr lang="en-US" sz="1050" dirty="0">
              <a:effectLst/>
              <a:latin typeface="Arial" pitchFamily="34" charset="0"/>
            </a:endParaRPr>
          </a:p>
          <a:p>
            <a:pPr marL="914400" lvl="1" indent="0" eaLnBrk="1" fontAlgn="auto" hangingPunct="1">
              <a:spcAft>
                <a:spcPts val="0"/>
              </a:spcAft>
              <a:buFont typeface="Wingdings" panose="05000000000000000000" pitchFamily="2" charset="2"/>
              <a:buNone/>
              <a:defRPr/>
            </a:pPr>
            <a:r>
              <a:rPr lang="en-US" sz="2800" dirty="0">
                <a:effectLst/>
                <a:latin typeface="Arial" pitchFamily="34" charset="0"/>
              </a:rPr>
              <a:t>  Retractable Bridges</a:t>
            </a:r>
          </a:p>
        </p:txBody>
      </p:sp>
      <p:sp>
        <p:nvSpPr>
          <p:cNvPr id="2" name="Footer Placeholder 1">
            <a:extLst>
              <a:ext uri="{FF2B5EF4-FFF2-40B4-BE49-F238E27FC236}">
                <a16:creationId xmlns:a16="http://schemas.microsoft.com/office/drawing/2014/main" id="{2EC39B03-7A1C-49C1-A834-4267FA95881D}"/>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B12E4EA1-7D61-462A-95DF-897C4F8D5309}"/>
              </a:ext>
            </a:extLst>
          </p:cNvPr>
          <p:cNvSpPr>
            <a:spLocks noGrp="1"/>
          </p:cNvSpPr>
          <p:nvPr>
            <p:ph type="sldNum" sz="quarter" idx="12"/>
          </p:nvPr>
        </p:nvSpPr>
        <p:spPr/>
        <p:txBody>
          <a:bodyPr/>
          <a:lstStyle/>
          <a:p>
            <a:pPr>
              <a:defRPr/>
            </a:pPr>
            <a:fld id="{CEA9914E-6CC4-4811-895C-F43CB9E8A57A}" type="slidenum">
              <a:rPr lang="en-US" altLang="en-US" smtClean="0"/>
              <a:pPr>
                <a:defRPr/>
              </a:pPr>
              <a:t>25</a:t>
            </a:fld>
            <a:endParaRPr lang="en-US" altLang="en-US"/>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6DE0393-807B-4985-BA5F-245B05475FF3}"/>
              </a:ext>
            </a:extLst>
          </p:cNvPr>
          <p:cNvSpPr>
            <a:spLocks noChangeArrowheads="1"/>
          </p:cNvSpPr>
          <p:nvPr/>
        </p:nvSpPr>
        <p:spPr bwMode="auto">
          <a:xfrm>
            <a:off x="1905000" y="266700"/>
            <a:ext cx="7772400" cy="800100"/>
          </a:xfrm>
          <a:prstGeom prst="rect">
            <a:avLst/>
          </a:prstGeom>
          <a:noFill/>
          <a:ln>
            <a:noFill/>
          </a:ln>
        </p:spPr>
        <p:txBody>
          <a:bodyPr lIns="92075" tIns="46038" rIns="92075" bIns="46038" anchor="b"/>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defRPr/>
            </a:pPr>
            <a:r>
              <a:rPr lang="en-US" altLang="en-US" sz="4000" dirty="0">
                <a:solidFill>
                  <a:srgbClr val="FFFF00"/>
                </a:solidFill>
                <a:latin typeface="+mj-lt"/>
              </a:rPr>
              <a:t>Single Span Fixed Bridge</a:t>
            </a:r>
          </a:p>
        </p:txBody>
      </p:sp>
      <p:sp>
        <p:nvSpPr>
          <p:cNvPr id="43011" name="Line 3">
            <a:extLst>
              <a:ext uri="{FF2B5EF4-FFF2-40B4-BE49-F238E27FC236}">
                <a16:creationId xmlns:a16="http://schemas.microsoft.com/office/drawing/2014/main" id="{5FA97F91-F4E6-4A57-BF6A-5962D9D7D625}"/>
              </a:ext>
            </a:extLst>
          </p:cNvPr>
          <p:cNvSpPr>
            <a:spLocks noChangeShapeType="1"/>
          </p:cNvSpPr>
          <p:nvPr/>
        </p:nvSpPr>
        <p:spPr bwMode="auto">
          <a:xfrm>
            <a:off x="1828800" y="2057400"/>
            <a:ext cx="8229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12" name="Line 4">
            <a:extLst>
              <a:ext uri="{FF2B5EF4-FFF2-40B4-BE49-F238E27FC236}">
                <a16:creationId xmlns:a16="http://schemas.microsoft.com/office/drawing/2014/main" id="{5BA63416-C4F6-41C5-8978-13BDDF039CA1}"/>
              </a:ext>
            </a:extLst>
          </p:cNvPr>
          <p:cNvSpPr>
            <a:spLocks noChangeShapeType="1"/>
          </p:cNvSpPr>
          <p:nvPr/>
        </p:nvSpPr>
        <p:spPr bwMode="auto">
          <a:xfrm>
            <a:off x="4191000" y="3352800"/>
            <a:ext cx="3048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13" name="Freeform 5">
            <a:extLst>
              <a:ext uri="{FF2B5EF4-FFF2-40B4-BE49-F238E27FC236}">
                <a16:creationId xmlns:a16="http://schemas.microsoft.com/office/drawing/2014/main" id="{15D2F9A2-3D90-4380-9EBE-425C03D76B71}"/>
              </a:ext>
            </a:extLst>
          </p:cNvPr>
          <p:cNvSpPr>
            <a:spLocks/>
          </p:cNvSpPr>
          <p:nvPr/>
        </p:nvSpPr>
        <p:spPr bwMode="auto">
          <a:xfrm>
            <a:off x="2590800" y="2743200"/>
            <a:ext cx="16002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14" name="Freeform 6">
            <a:extLst>
              <a:ext uri="{FF2B5EF4-FFF2-40B4-BE49-F238E27FC236}">
                <a16:creationId xmlns:a16="http://schemas.microsoft.com/office/drawing/2014/main" id="{941E2003-E782-46CA-BAA1-2D20D4D60CAD}"/>
              </a:ext>
            </a:extLst>
          </p:cNvPr>
          <p:cNvSpPr>
            <a:spLocks/>
          </p:cNvSpPr>
          <p:nvPr/>
        </p:nvSpPr>
        <p:spPr bwMode="auto">
          <a:xfrm>
            <a:off x="7239000" y="2590800"/>
            <a:ext cx="1447800" cy="762000"/>
          </a:xfrm>
          <a:custGeom>
            <a:avLst/>
            <a:gdLst>
              <a:gd name="T0" fmla="*/ 0 w 912"/>
              <a:gd name="T1" fmla="*/ 2147483646 h 480"/>
              <a:gd name="T2" fmla="*/ 2147483646 w 912"/>
              <a:gd name="T3" fmla="*/ 2147483646 h 480"/>
              <a:gd name="T4" fmla="*/ 2147483646 w 912"/>
              <a:gd name="T5" fmla="*/ 0 h 480"/>
              <a:gd name="T6" fmla="*/ 0 60000 65536"/>
              <a:gd name="T7" fmla="*/ 0 60000 65536"/>
              <a:gd name="T8" fmla="*/ 0 60000 65536"/>
              <a:gd name="T9" fmla="*/ 0 w 912"/>
              <a:gd name="T10" fmla="*/ 0 h 480"/>
              <a:gd name="T11" fmla="*/ 912 w 912"/>
              <a:gd name="T12" fmla="*/ 480 h 480"/>
            </a:gdLst>
            <a:ahLst/>
            <a:cxnLst>
              <a:cxn ang="T6">
                <a:pos x="T0" y="T1"/>
              </a:cxn>
              <a:cxn ang="T7">
                <a:pos x="T2" y="T3"/>
              </a:cxn>
              <a:cxn ang="T8">
                <a:pos x="T4" y="T5"/>
              </a:cxn>
            </a:cxnLst>
            <a:rect l="T9" t="T10" r="T11" b="T12"/>
            <a:pathLst>
              <a:path w="912" h="480">
                <a:moveTo>
                  <a:pt x="0" y="480"/>
                </a:moveTo>
                <a:cubicBezTo>
                  <a:pt x="68" y="424"/>
                  <a:pt x="136" y="368"/>
                  <a:pt x="288" y="288"/>
                </a:cubicBezTo>
                <a:cubicBezTo>
                  <a:pt x="440" y="208"/>
                  <a:pt x="808" y="48"/>
                  <a:pt x="912" y="0"/>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15" name="Line 7">
            <a:extLst>
              <a:ext uri="{FF2B5EF4-FFF2-40B4-BE49-F238E27FC236}">
                <a16:creationId xmlns:a16="http://schemas.microsoft.com/office/drawing/2014/main" id="{5D67ED9E-711C-4846-8684-0AD2163490EB}"/>
              </a:ext>
            </a:extLst>
          </p:cNvPr>
          <p:cNvSpPr>
            <a:spLocks noChangeShapeType="1"/>
          </p:cNvSpPr>
          <p:nvPr/>
        </p:nvSpPr>
        <p:spPr bwMode="auto">
          <a:xfrm flipV="1">
            <a:off x="7239000" y="2057400"/>
            <a:ext cx="0" cy="1295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16" name="Line 8">
            <a:extLst>
              <a:ext uri="{FF2B5EF4-FFF2-40B4-BE49-F238E27FC236}">
                <a16:creationId xmlns:a16="http://schemas.microsoft.com/office/drawing/2014/main" id="{344D268D-E971-4577-914F-475BABD0BCBA}"/>
              </a:ext>
            </a:extLst>
          </p:cNvPr>
          <p:cNvSpPr>
            <a:spLocks noChangeShapeType="1"/>
          </p:cNvSpPr>
          <p:nvPr/>
        </p:nvSpPr>
        <p:spPr bwMode="auto">
          <a:xfrm flipV="1">
            <a:off x="4191000" y="2057400"/>
            <a:ext cx="0" cy="1295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17" name="Line 9">
            <a:extLst>
              <a:ext uri="{FF2B5EF4-FFF2-40B4-BE49-F238E27FC236}">
                <a16:creationId xmlns:a16="http://schemas.microsoft.com/office/drawing/2014/main" id="{815A3069-15EE-4A85-9C9A-7DE14D02A5AD}"/>
              </a:ext>
            </a:extLst>
          </p:cNvPr>
          <p:cNvSpPr>
            <a:spLocks noChangeShapeType="1"/>
          </p:cNvSpPr>
          <p:nvPr/>
        </p:nvSpPr>
        <p:spPr bwMode="auto">
          <a:xfrm>
            <a:off x="1905000" y="4572000"/>
            <a:ext cx="8305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10">
            <a:extLst>
              <a:ext uri="{FF2B5EF4-FFF2-40B4-BE49-F238E27FC236}">
                <a16:creationId xmlns:a16="http://schemas.microsoft.com/office/drawing/2014/main" id="{C4F0FDA9-4B56-4CD8-8A89-AF5B4C6C6015}"/>
              </a:ext>
            </a:extLst>
          </p:cNvPr>
          <p:cNvSpPr>
            <a:spLocks noChangeShapeType="1"/>
          </p:cNvSpPr>
          <p:nvPr/>
        </p:nvSpPr>
        <p:spPr bwMode="auto">
          <a:xfrm flipV="1">
            <a:off x="1828800" y="4953000"/>
            <a:ext cx="8305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43019" name="AutoShape 11">
            <a:extLst>
              <a:ext uri="{FF2B5EF4-FFF2-40B4-BE49-F238E27FC236}">
                <a16:creationId xmlns:a16="http://schemas.microsoft.com/office/drawing/2014/main" id="{C8DD907E-DAB2-41AD-AAE2-89D8B5894192}"/>
              </a:ext>
            </a:extLst>
          </p:cNvPr>
          <p:cNvCxnSpPr>
            <a:cxnSpLocks noChangeShapeType="1"/>
          </p:cNvCxnSpPr>
          <p:nvPr/>
        </p:nvCxnSpPr>
        <p:spPr bwMode="auto">
          <a:xfrm>
            <a:off x="4114800" y="4343400"/>
            <a:ext cx="0" cy="838200"/>
          </a:xfrm>
          <a:prstGeom prst="straightConnector1">
            <a:avLst/>
          </a:prstGeom>
          <a:noFill/>
          <a:ln w="76200">
            <a:solidFill>
              <a:schemeClr val="tx1"/>
            </a:solidFill>
            <a:round/>
            <a:headEnd type="triangle" w="sm" len="sm"/>
            <a:tailEnd type="triangle" w="sm" len="sm"/>
          </a:ln>
          <a:extLst>
            <a:ext uri="{909E8E84-426E-40DD-AFC4-6F175D3DCCD1}">
              <a14:hiddenFill xmlns:a14="http://schemas.microsoft.com/office/drawing/2010/main">
                <a:noFill/>
              </a14:hiddenFill>
            </a:ext>
          </a:extLst>
        </p:spPr>
      </p:cxnSp>
      <p:cxnSp>
        <p:nvCxnSpPr>
          <p:cNvPr id="43020" name="AutoShape 12">
            <a:extLst>
              <a:ext uri="{FF2B5EF4-FFF2-40B4-BE49-F238E27FC236}">
                <a16:creationId xmlns:a16="http://schemas.microsoft.com/office/drawing/2014/main" id="{02A826FA-8E0E-4484-B005-5A0DD1B932D5}"/>
              </a:ext>
            </a:extLst>
          </p:cNvPr>
          <p:cNvCxnSpPr>
            <a:cxnSpLocks noChangeShapeType="1"/>
          </p:cNvCxnSpPr>
          <p:nvPr/>
        </p:nvCxnSpPr>
        <p:spPr bwMode="auto">
          <a:xfrm>
            <a:off x="7239000" y="4343400"/>
            <a:ext cx="0" cy="762000"/>
          </a:xfrm>
          <a:prstGeom prst="straightConnector1">
            <a:avLst/>
          </a:prstGeom>
          <a:noFill/>
          <a:ln w="76200">
            <a:solidFill>
              <a:schemeClr val="tx1"/>
            </a:solidFill>
            <a:round/>
            <a:headEnd type="triangle" w="sm" len="sm"/>
            <a:tailEnd type="triangle" w="sm" len="sm"/>
          </a:ln>
          <a:extLst>
            <a:ext uri="{909E8E84-426E-40DD-AFC4-6F175D3DCCD1}">
              <a14:hiddenFill xmlns:a14="http://schemas.microsoft.com/office/drawing/2010/main">
                <a:noFill/>
              </a14:hiddenFill>
            </a:ext>
          </a:extLst>
        </p:spPr>
      </p:cxnSp>
      <p:sp>
        <p:nvSpPr>
          <p:cNvPr id="43021" name="AutoShape 13">
            <a:extLst>
              <a:ext uri="{FF2B5EF4-FFF2-40B4-BE49-F238E27FC236}">
                <a16:creationId xmlns:a16="http://schemas.microsoft.com/office/drawing/2014/main" id="{D80EBB91-44CF-41DD-A123-82CC8A2DD9D8}"/>
              </a:ext>
            </a:extLst>
          </p:cNvPr>
          <p:cNvSpPr>
            <a:spLocks noChangeArrowheads="1"/>
          </p:cNvSpPr>
          <p:nvPr/>
        </p:nvSpPr>
        <p:spPr bwMode="auto">
          <a:xfrm>
            <a:off x="5575300" y="497205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22" name="AutoShape 15">
            <a:extLst>
              <a:ext uri="{FF2B5EF4-FFF2-40B4-BE49-F238E27FC236}">
                <a16:creationId xmlns:a16="http://schemas.microsoft.com/office/drawing/2014/main" id="{C21C15DB-C753-486E-8F96-6B25D3BA8B02}"/>
              </a:ext>
            </a:extLst>
          </p:cNvPr>
          <p:cNvSpPr>
            <a:spLocks noChangeArrowheads="1"/>
          </p:cNvSpPr>
          <p:nvPr/>
        </p:nvSpPr>
        <p:spPr bwMode="auto">
          <a:xfrm>
            <a:off x="6629400" y="20574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23" name="AutoShape 16">
            <a:extLst>
              <a:ext uri="{FF2B5EF4-FFF2-40B4-BE49-F238E27FC236}">
                <a16:creationId xmlns:a16="http://schemas.microsoft.com/office/drawing/2014/main" id="{82356A00-1F46-4BBA-AE18-769651C07844}"/>
              </a:ext>
            </a:extLst>
          </p:cNvPr>
          <p:cNvSpPr>
            <a:spLocks noChangeArrowheads="1"/>
          </p:cNvSpPr>
          <p:nvPr/>
        </p:nvSpPr>
        <p:spPr bwMode="auto">
          <a:xfrm>
            <a:off x="4572000" y="20574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24" name="AutoShape 21">
            <a:extLst>
              <a:ext uri="{FF2B5EF4-FFF2-40B4-BE49-F238E27FC236}">
                <a16:creationId xmlns:a16="http://schemas.microsoft.com/office/drawing/2014/main" id="{45D761B5-4241-481A-83DA-F436305E6354}"/>
              </a:ext>
            </a:extLst>
          </p:cNvPr>
          <p:cNvSpPr>
            <a:spLocks noChangeArrowheads="1"/>
          </p:cNvSpPr>
          <p:nvPr/>
        </p:nvSpPr>
        <p:spPr bwMode="auto">
          <a:xfrm>
            <a:off x="5562600" y="41910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25" name="Rectangle 22">
            <a:extLst>
              <a:ext uri="{FF2B5EF4-FFF2-40B4-BE49-F238E27FC236}">
                <a16:creationId xmlns:a16="http://schemas.microsoft.com/office/drawing/2014/main" id="{BF65518B-8055-4078-A02C-E85FC5FA72A6}"/>
              </a:ext>
            </a:extLst>
          </p:cNvPr>
          <p:cNvSpPr>
            <a:spLocks noChangeArrowheads="1"/>
          </p:cNvSpPr>
          <p:nvPr/>
        </p:nvSpPr>
        <p:spPr bwMode="auto">
          <a:xfrm>
            <a:off x="1828800" y="4495800"/>
            <a:ext cx="8382000" cy="457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26" name="Line 23">
            <a:extLst>
              <a:ext uri="{FF2B5EF4-FFF2-40B4-BE49-F238E27FC236}">
                <a16:creationId xmlns:a16="http://schemas.microsoft.com/office/drawing/2014/main" id="{29930933-E624-42D4-8AEC-A54CE8618286}"/>
              </a:ext>
            </a:extLst>
          </p:cNvPr>
          <p:cNvSpPr>
            <a:spLocks noChangeShapeType="1"/>
          </p:cNvSpPr>
          <p:nvPr/>
        </p:nvSpPr>
        <p:spPr bwMode="auto">
          <a:xfrm>
            <a:off x="1828800" y="4724400"/>
            <a:ext cx="8382000" cy="0"/>
          </a:xfrm>
          <a:prstGeom prst="line">
            <a:avLst/>
          </a:prstGeom>
          <a:noFill/>
          <a:ln w="12700">
            <a:solidFill>
              <a:srgbClr val="000000"/>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027" name="Rectangle 24">
            <a:extLst>
              <a:ext uri="{FF2B5EF4-FFF2-40B4-BE49-F238E27FC236}">
                <a16:creationId xmlns:a16="http://schemas.microsoft.com/office/drawing/2014/main" id="{FD317BE4-F3E3-4ED6-949E-B497FFF552FC}"/>
              </a:ext>
            </a:extLst>
          </p:cNvPr>
          <p:cNvSpPr>
            <a:spLocks noChangeArrowheads="1"/>
          </p:cNvSpPr>
          <p:nvPr/>
        </p:nvSpPr>
        <p:spPr bwMode="auto">
          <a:xfrm>
            <a:off x="7162800" y="4267200"/>
            <a:ext cx="152400" cy="2286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28" name="Rectangle 25">
            <a:extLst>
              <a:ext uri="{FF2B5EF4-FFF2-40B4-BE49-F238E27FC236}">
                <a16:creationId xmlns:a16="http://schemas.microsoft.com/office/drawing/2014/main" id="{A93273C6-E6E2-43A3-AC31-3D186010FD4A}"/>
              </a:ext>
            </a:extLst>
          </p:cNvPr>
          <p:cNvSpPr>
            <a:spLocks noChangeArrowheads="1"/>
          </p:cNvSpPr>
          <p:nvPr/>
        </p:nvSpPr>
        <p:spPr bwMode="auto">
          <a:xfrm>
            <a:off x="7162800" y="4953000"/>
            <a:ext cx="152400" cy="3048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29" name="Rectangle 26">
            <a:extLst>
              <a:ext uri="{FF2B5EF4-FFF2-40B4-BE49-F238E27FC236}">
                <a16:creationId xmlns:a16="http://schemas.microsoft.com/office/drawing/2014/main" id="{5C9E0884-366F-4066-8D8B-EC80FB5D90F8}"/>
              </a:ext>
            </a:extLst>
          </p:cNvPr>
          <p:cNvSpPr>
            <a:spLocks noChangeArrowheads="1"/>
          </p:cNvSpPr>
          <p:nvPr/>
        </p:nvSpPr>
        <p:spPr bwMode="auto">
          <a:xfrm>
            <a:off x="3962400" y="4267200"/>
            <a:ext cx="203200" cy="2286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30" name="Rectangle 27">
            <a:extLst>
              <a:ext uri="{FF2B5EF4-FFF2-40B4-BE49-F238E27FC236}">
                <a16:creationId xmlns:a16="http://schemas.microsoft.com/office/drawing/2014/main" id="{BB7D463A-D4CF-4184-87A6-816A40FE6680}"/>
              </a:ext>
            </a:extLst>
          </p:cNvPr>
          <p:cNvSpPr>
            <a:spLocks noChangeArrowheads="1"/>
          </p:cNvSpPr>
          <p:nvPr/>
        </p:nvSpPr>
        <p:spPr bwMode="auto">
          <a:xfrm>
            <a:off x="3962400" y="4953000"/>
            <a:ext cx="228600" cy="2286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31" name="AutoShape 28">
            <a:extLst>
              <a:ext uri="{FF2B5EF4-FFF2-40B4-BE49-F238E27FC236}">
                <a16:creationId xmlns:a16="http://schemas.microsoft.com/office/drawing/2014/main" id="{F29EB4A2-90F0-4D65-A9E8-023AA3B9BC90}"/>
              </a:ext>
            </a:extLst>
          </p:cNvPr>
          <p:cNvSpPr>
            <a:spLocks noChangeArrowheads="1"/>
          </p:cNvSpPr>
          <p:nvPr/>
        </p:nvSpPr>
        <p:spPr bwMode="auto">
          <a:xfrm rot="5400000">
            <a:off x="8115300" y="5829300"/>
            <a:ext cx="381000" cy="609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32" name="Text Box 29">
            <a:extLst>
              <a:ext uri="{FF2B5EF4-FFF2-40B4-BE49-F238E27FC236}">
                <a16:creationId xmlns:a16="http://schemas.microsoft.com/office/drawing/2014/main" id="{2FE6F7D9-5520-41A8-8141-11EBBD6C3EB6}"/>
              </a:ext>
            </a:extLst>
          </p:cNvPr>
          <p:cNvSpPr txBox="1">
            <a:spLocks noChangeArrowheads="1"/>
          </p:cNvSpPr>
          <p:nvPr/>
        </p:nvSpPr>
        <p:spPr bwMode="auto">
          <a:xfrm>
            <a:off x="7296150" y="5208588"/>
            <a:ext cx="2381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0"/>
              </a:spcBef>
              <a:buSzTx/>
              <a:buFontTx/>
              <a:buNone/>
            </a:pPr>
            <a:r>
              <a:rPr lang="en-US" altLang="en-US" sz="2000">
                <a:latin typeface="Arial" panose="020B0604020202020204" pitchFamily="34" charset="0"/>
              </a:rPr>
              <a:t>180° </a:t>
            </a:r>
            <a:r>
              <a:rPr lang="en-US" altLang="en-US" sz="2000">
                <a:solidFill>
                  <a:srgbClr val="FF0000"/>
                </a:solidFill>
                <a:latin typeface="Arial" panose="020B0604020202020204" pitchFamily="34" charset="0"/>
              </a:rPr>
              <a:t>RED</a:t>
            </a:r>
            <a:r>
              <a:rPr lang="en-US" altLang="en-US" sz="2000">
                <a:latin typeface="Arial" panose="020B0604020202020204" pitchFamily="34" charset="0"/>
              </a:rPr>
              <a:t> Channel Margin Lights</a:t>
            </a:r>
          </a:p>
        </p:txBody>
      </p:sp>
      <p:sp>
        <p:nvSpPr>
          <p:cNvPr id="43033" name="Text Box 30">
            <a:extLst>
              <a:ext uri="{FF2B5EF4-FFF2-40B4-BE49-F238E27FC236}">
                <a16:creationId xmlns:a16="http://schemas.microsoft.com/office/drawing/2014/main" id="{6B9DDE72-B4D8-4F6F-B38D-9194B7F85B18}"/>
              </a:ext>
            </a:extLst>
          </p:cNvPr>
          <p:cNvSpPr txBox="1">
            <a:spLocks noChangeArrowheads="1"/>
          </p:cNvSpPr>
          <p:nvPr/>
        </p:nvSpPr>
        <p:spPr bwMode="auto">
          <a:xfrm>
            <a:off x="4516438" y="5476875"/>
            <a:ext cx="2024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0"/>
              </a:spcBef>
              <a:buSzTx/>
              <a:buFontTx/>
              <a:buNone/>
            </a:pPr>
            <a:r>
              <a:rPr lang="en-US" altLang="en-US" sz="2000">
                <a:latin typeface="Arial" panose="020B0604020202020204" pitchFamily="34" charset="0"/>
              </a:rPr>
              <a:t>360° </a:t>
            </a:r>
            <a:r>
              <a:rPr lang="en-US" altLang="en-US" sz="2000">
                <a:solidFill>
                  <a:srgbClr val="92D050"/>
                </a:solidFill>
                <a:latin typeface="Arial" panose="020B0604020202020204" pitchFamily="34" charset="0"/>
              </a:rPr>
              <a:t>GREEN</a:t>
            </a:r>
          </a:p>
        </p:txBody>
      </p:sp>
      <p:sp>
        <p:nvSpPr>
          <p:cNvPr id="43034" name="Text Box 31">
            <a:extLst>
              <a:ext uri="{FF2B5EF4-FFF2-40B4-BE49-F238E27FC236}">
                <a16:creationId xmlns:a16="http://schemas.microsoft.com/office/drawing/2014/main" id="{CB9F18FF-A7A7-4F87-BC87-94FC884F4795}"/>
              </a:ext>
            </a:extLst>
          </p:cNvPr>
          <p:cNvSpPr txBox="1">
            <a:spLocks noChangeArrowheads="1"/>
          </p:cNvSpPr>
          <p:nvPr/>
        </p:nvSpPr>
        <p:spPr bwMode="auto">
          <a:xfrm>
            <a:off x="1849438" y="5476875"/>
            <a:ext cx="2711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0"/>
              </a:spcBef>
              <a:buSzTx/>
              <a:buFontTx/>
              <a:buNone/>
            </a:pPr>
            <a:r>
              <a:rPr lang="en-US" altLang="en-US" sz="2000">
                <a:latin typeface="Arial" panose="020B0604020202020204" pitchFamily="34" charset="0"/>
              </a:rPr>
              <a:t>Channel Center Lights</a:t>
            </a:r>
          </a:p>
        </p:txBody>
      </p:sp>
      <p:sp>
        <p:nvSpPr>
          <p:cNvPr id="43035" name="Rectangle 32">
            <a:extLst>
              <a:ext uri="{FF2B5EF4-FFF2-40B4-BE49-F238E27FC236}">
                <a16:creationId xmlns:a16="http://schemas.microsoft.com/office/drawing/2014/main" id="{24DC7F3D-E401-4F39-A49B-8DB240C5A664}"/>
              </a:ext>
            </a:extLst>
          </p:cNvPr>
          <p:cNvSpPr>
            <a:spLocks noChangeArrowheads="1"/>
          </p:cNvSpPr>
          <p:nvPr/>
        </p:nvSpPr>
        <p:spPr bwMode="auto">
          <a:xfrm>
            <a:off x="5459413" y="5873750"/>
            <a:ext cx="457200" cy="457200"/>
          </a:xfrm>
          <a:prstGeom prst="rect">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aphicFrame>
        <p:nvGraphicFramePr>
          <p:cNvPr id="1266758" name="Group 70">
            <a:extLst>
              <a:ext uri="{FF2B5EF4-FFF2-40B4-BE49-F238E27FC236}">
                <a16:creationId xmlns:a16="http://schemas.microsoft.com/office/drawing/2014/main" id="{76EDC0DA-F4ED-42FE-A2CC-5AC410F94FC8}"/>
              </a:ext>
            </a:extLst>
          </p:cNvPr>
          <p:cNvGraphicFramePr>
            <a:graphicFrameLocks noGrp="1"/>
          </p:cNvGraphicFramePr>
          <p:nvPr/>
        </p:nvGraphicFramePr>
        <p:xfrm>
          <a:off x="2971800" y="2590800"/>
          <a:ext cx="1828800" cy="731838"/>
        </p:xfrm>
        <a:graphic>
          <a:graphicData uri="http://schemas.openxmlformats.org/drawingml/2006/table">
            <a:tbl>
              <a:tblPr/>
              <a:tblGrid>
                <a:gridCol w="1828800">
                  <a:extLst>
                    <a:ext uri="{9D8B030D-6E8A-4147-A177-3AD203B41FA5}">
                      <a16:colId xmlns:a16="http://schemas.microsoft.com/office/drawing/2014/main" val="20000"/>
                    </a:ext>
                  </a:extLst>
                </a:gridCol>
              </a:tblGrid>
              <a:tr h="7318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1400" b="1" i="0" u="none" strike="noStrike" cap="none" normalizeH="0" baseline="0">
                          <a:ln>
                            <a:noFill/>
                          </a:ln>
                          <a:solidFill>
                            <a:schemeClr val="tx1"/>
                          </a:solidFill>
                          <a:effectLst/>
                          <a:latin typeface="Arial" pitchFamily="34" charset="0"/>
                        </a:rPr>
                        <a:t>Appears as a range under the lip of the span.</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1266745" name="Group 57">
            <a:extLst>
              <a:ext uri="{FF2B5EF4-FFF2-40B4-BE49-F238E27FC236}">
                <a16:creationId xmlns:a16="http://schemas.microsoft.com/office/drawing/2014/main" id="{84F623F9-B0D9-4773-BB72-07C508E9896D}"/>
              </a:ext>
            </a:extLst>
          </p:cNvPr>
          <p:cNvGraphicFramePr>
            <a:graphicFrameLocks noGrp="1"/>
          </p:cNvGraphicFramePr>
          <p:nvPr/>
        </p:nvGraphicFramePr>
        <p:xfrm>
          <a:off x="8077200" y="1219200"/>
          <a:ext cx="1905000" cy="838200"/>
        </p:xfrm>
        <a:graphic>
          <a:graphicData uri="http://schemas.openxmlformats.org/drawingml/2006/table">
            <a:tbl>
              <a:tblPr/>
              <a:tblGrid>
                <a:gridCol w="1905000">
                  <a:extLst>
                    <a:ext uri="{9D8B030D-6E8A-4147-A177-3AD203B41FA5}">
                      <a16:colId xmlns:a16="http://schemas.microsoft.com/office/drawing/2014/main" val="20000"/>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1400" b="1" i="0" u="none" strike="noStrike" cap="none" normalizeH="0" baseline="0">
                          <a:ln>
                            <a:noFill/>
                          </a:ln>
                          <a:solidFill>
                            <a:schemeClr val="tx1"/>
                          </a:solidFill>
                          <a:effectLst/>
                          <a:latin typeface="Arial" pitchFamily="34" charset="0"/>
                        </a:rPr>
                        <a:t>Should be mounted just below the lip of the span.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43048" name="AutoShape 63">
            <a:extLst>
              <a:ext uri="{FF2B5EF4-FFF2-40B4-BE49-F238E27FC236}">
                <a16:creationId xmlns:a16="http://schemas.microsoft.com/office/drawing/2014/main" id="{BE4FA7A2-C1B8-46A9-AA3C-4D8B85FE6BC2}"/>
              </a:ext>
            </a:extLst>
          </p:cNvPr>
          <p:cNvSpPr>
            <a:spLocks noChangeArrowheads="1"/>
          </p:cNvSpPr>
          <p:nvPr/>
        </p:nvSpPr>
        <p:spPr bwMode="auto">
          <a:xfrm>
            <a:off x="5638800" y="21336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cxnSp>
        <p:nvCxnSpPr>
          <p:cNvPr id="43049" name="AutoShape 58">
            <a:extLst>
              <a:ext uri="{FF2B5EF4-FFF2-40B4-BE49-F238E27FC236}">
                <a16:creationId xmlns:a16="http://schemas.microsoft.com/office/drawing/2014/main" id="{B4236434-AA5D-47FC-8E27-9F98653EDD38}"/>
              </a:ext>
            </a:extLst>
          </p:cNvPr>
          <p:cNvCxnSpPr>
            <a:cxnSpLocks noChangeShapeType="1"/>
          </p:cNvCxnSpPr>
          <p:nvPr/>
        </p:nvCxnSpPr>
        <p:spPr bwMode="auto">
          <a:xfrm flipH="1">
            <a:off x="6934200" y="1638300"/>
            <a:ext cx="1143000" cy="3810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3050" name="AutoShape 61">
            <a:extLst>
              <a:ext uri="{FF2B5EF4-FFF2-40B4-BE49-F238E27FC236}">
                <a16:creationId xmlns:a16="http://schemas.microsoft.com/office/drawing/2014/main" id="{405D308F-03C6-4B37-80DC-FDC6DD14385E}"/>
              </a:ext>
            </a:extLst>
          </p:cNvPr>
          <p:cNvCxnSpPr>
            <a:cxnSpLocks noChangeShapeType="1"/>
          </p:cNvCxnSpPr>
          <p:nvPr/>
        </p:nvCxnSpPr>
        <p:spPr bwMode="auto">
          <a:xfrm flipV="1">
            <a:off x="4800600" y="2400300"/>
            <a:ext cx="685800" cy="190500"/>
          </a:xfrm>
          <a:prstGeom prst="straightConnector1">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cxnSp>
      <p:sp>
        <p:nvSpPr>
          <p:cNvPr id="43051" name="AutoShape 14">
            <a:extLst>
              <a:ext uri="{FF2B5EF4-FFF2-40B4-BE49-F238E27FC236}">
                <a16:creationId xmlns:a16="http://schemas.microsoft.com/office/drawing/2014/main" id="{06332C47-A770-4D1B-8228-EBB886628F25}"/>
              </a:ext>
            </a:extLst>
          </p:cNvPr>
          <p:cNvSpPr>
            <a:spLocks noChangeArrowheads="1"/>
          </p:cNvSpPr>
          <p:nvPr/>
        </p:nvSpPr>
        <p:spPr bwMode="auto">
          <a:xfrm>
            <a:off x="5638800" y="20574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52" name="AutoShape 65">
            <a:extLst>
              <a:ext uri="{FF2B5EF4-FFF2-40B4-BE49-F238E27FC236}">
                <a16:creationId xmlns:a16="http://schemas.microsoft.com/office/drawing/2014/main" id="{9532EF9C-698D-4EDE-85E2-15392226B0E5}"/>
              </a:ext>
            </a:extLst>
          </p:cNvPr>
          <p:cNvSpPr>
            <a:spLocks noChangeArrowheads="1"/>
          </p:cNvSpPr>
          <p:nvPr/>
        </p:nvSpPr>
        <p:spPr bwMode="auto">
          <a:xfrm rot="5400000">
            <a:off x="6604000" y="4959350"/>
            <a:ext cx="304800" cy="3810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53" name="AutoShape 66">
            <a:extLst>
              <a:ext uri="{FF2B5EF4-FFF2-40B4-BE49-F238E27FC236}">
                <a16:creationId xmlns:a16="http://schemas.microsoft.com/office/drawing/2014/main" id="{8C48C439-4A90-4ED0-9D2E-B0950A1F4157}"/>
              </a:ext>
            </a:extLst>
          </p:cNvPr>
          <p:cNvSpPr>
            <a:spLocks noChangeArrowheads="1"/>
          </p:cNvSpPr>
          <p:nvPr/>
        </p:nvSpPr>
        <p:spPr bwMode="auto">
          <a:xfrm rot="-5400000">
            <a:off x="6578600" y="4152900"/>
            <a:ext cx="304800" cy="3810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54" name="AutoShape 67">
            <a:extLst>
              <a:ext uri="{FF2B5EF4-FFF2-40B4-BE49-F238E27FC236}">
                <a16:creationId xmlns:a16="http://schemas.microsoft.com/office/drawing/2014/main" id="{1743FBF0-E641-48C9-A4DE-E41015BC71E2}"/>
              </a:ext>
            </a:extLst>
          </p:cNvPr>
          <p:cNvSpPr>
            <a:spLocks noChangeArrowheads="1"/>
          </p:cNvSpPr>
          <p:nvPr/>
        </p:nvSpPr>
        <p:spPr bwMode="auto">
          <a:xfrm rot="-5400000">
            <a:off x="4457700" y="4133850"/>
            <a:ext cx="304800" cy="3810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3055" name="AutoShape 68">
            <a:extLst>
              <a:ext uri="{FF2B5EF4-FFF2-40B4-BE49-F238E27FC236}">
                <a16:creationId xmlns:a16="http://schemas.microsoft.com/office/drawing/2014/main" id="{922FFD49-EA43-45EA-AF32-F6360ECC0B69}"/>
              </a:ext>
            </a:extLst>
          </p:cNvPr>
          <p:cNvSpPr>
            <a:spLocks noChangeArrowheads="1"/>
          </p:cNvSpPr>
          <p:nvPr/>
        </p:nvSpPr>
        <p:spPr bwMode="auto">
          <a:xfrm rot="5400000">
            <a:off x="4476750" y="4953000"/>
            <a:ext cx="304800" cy="3810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2" name="Footer Placeholder 1">
            <a:extLst>
              <a:ext uri="{FF2B5EF4-FFF2-40B4-BE49-F238E27FC236}">
                <a16:creationId xmlns:a16="http://schemas.microsoft.com/office/drawing/2014/main" id="{C185289A-F131-4C43-B6BD-E8F9AD01A9C2}"/>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249185E6-0C27-46E5-9C12-581130E8AE88}"/>
              </a:ext>
            </a:extLst>
          </p:cNvPr>
          <p:cNvSpPr>
            <a:spLocks noGrp="1"/>
          </p:cNvSpPr>
          <p:nvPr>
            <p:ph type="sldNum" sz="quarter" idx="12"/>
          </p:nvPr>
        </p:nvSpPr>
        <p:spPr/>
        <p:txBody>
          <a:bodyPr/>
          <a:lstStyle/>
          <a:p>
            <a:pPr>
              <a:defRPr/>
            </a:pPr>
            <a:fld id="{DFFF9439-C282-48D8-A9F0-CAFDB9C8D91B}" type="slidenum">
              <a:rPr lang="en-US" altLang="en-US" smtClean="0"/>
              <a:pPr>
                <a:defRPr/>
              </a:pPr>
              <a:t>26</a:t>
            </a:fld>
            <a:endParaRPr lang="en-US" altLang="en-US"/>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BC204E3B-AB71-4124-8F32-1D66D53A3D2B}"/>
              </a:ext>
            </a:extLst>
          </p:cNvPr>
          <p:cNvSpPr>
            <a:spLocks noGrp="1"/>
          </p:cNvSpPr>
          <p:nvPr>
            <p:ph type="sldNum" sz="quarter" idx="12"/>
          </p:nvPr>
        </p:nvSpPr>
        <p:spPr>
          <a:xfrm>
            <a:off x="2346960" y="5842000"/>
            <a:ext cx="2133600" cy="304800"/>
          </a:xfrm>
        </p:spPr>
        <p:txBody>
          <a:bodyPr rtlCol="0"/>
          <a:lstStyle/>
          <a:p>
            <a:pPr>
              <a:defRPr/>
            </a:pPr>
            <a:fld id="{826322E2-078C-4470-9B22-74AC2D9EC00E}" type="slidenum">
              <a:rPr lang="en-US">
                <a:solidFill>
                  <a:schemeClr val="tx1">
                    <a:alpha val="60000"/>
                  </a:schemeClr>
                </a:solidFill>
              </a:rPr>
              <a:pPr>
                <a:defRPr/>
              </a:pPr>
              <a:t>27</a:t>
            </a:fld>
            <a:endParaRPr lang="en-US">
              <a:solidFill>
                <a:schemeClr val="tx1">
                  <a:alpha val="60000"/>
                </a:schemeClr>
              </a:solidFill>
            </a:endParaRPr>
          </a:p>
        </p:txBody>
      </p:sp>
      <p:pic>
        <p:nvPicPr>
          <p:cNvPr id="44035" name="Picture 2" descr="Antioch  1  (12-23-01)">
            <a:extLst>
              <a:ext uri="{FF2B5EF4-FFF2-40B4-BE49-F238E27FC236}">
                <a16:creationId xmlns:a16="http://schemas.microsoft.com/office/drawing/2014/main" id="{C00AC5D0-7EDB-444F-AE5A-044F10EB098B}"/>
              </a:ext>
            </a:extLst>
          </p:cNvPr>
          <p:cNvPicPr>
            <a:picLocks noChangeAspect="1" noChangeArrowheads="1"/>
          </p:cNvPicPr>
          <p:nvPr/>
        </p:nvPicPr>
        <p:blipFill>
          <a:blip r:embed="rId2">
            <a:lum bright="-24000" contrast="40000"/>
            <a:extLst>
              <a:ext uri="{28A0092B-C50C-407E-A947-70E740481C1C}">
                <a14:useLocalDpi xmlns:a14="http://schemas.microsoft.com/office/drawing/2010/main" val="0"/>
              </a:ext>
            </a:extLst>
          </a:blip>
          <a:srcRect/>
          <a:stretch>
            <a:fillRect/>
          </a:stretch>
        </p:blipFill>
        <p:spPr bwMode="auto">
          <a:xfrm>
            <a:off x="2346960" y="493712"/>
            <a:ext cx="753745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69772" name="Group 12">
            <a:extLst>
              <a:ext uri="{FF2B5EF4-FFF2-40B4-BE49-F238E27FC236}">
                <a16:creationId xmlns:a16="http://schemas.microsoft.com/office/drawing/2014/main" id="{A2138ADD-57A9-4A44-B265-E62DF1DEC006}"/>
              </a:ext>
            </a:extLst>
          </p:cNvPr>
          <p:cNvGraphicFramePr>
            <a:graphicFrameLocks noGrp="1"/>
          </p:cNvGraphicFramePr>
          <p:nvPr/>
        </p:nvGraphicFramePr>
        <p:xfrm>
          <a:off x="5181600" y="4419600"/>
          <a:ext cx="3352800" cy="1117600"/>
        </p:xfrm>
        <a:graphic>
          <a:graphicData uri="http://schemas.openxmlformats.org/drawingml/2006/table">
            <a:tbl>
              <a:tblPr/>
              <a:tblGrid>
                <a:gridCol w="3352800">
                  <a:extLst>
                    <a:ext uri="{9D8B030D-6E8A-4147-A177-3AD203B41FA5}">
                      <a16:colId xmlns:a16="http://schemas.microsoft.com/office/drawing/2014/main" val="20000"/>
                    </a:ext>
                  </a:extLst>
                </a:gridCol>
              </a:tblGrid>
              <a:tr h="1117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800" b="1" i="0" u="none" strike="noStrike" cap="none" normalizeH="0" baseline="0">
                          <a:ln>
                            <a:noFill/>
                          </a:ln>
                          <a:solidFill>
                            <a:schemeClr val="accent1"/>
                          </a:solidFill>
                          <a:effectLst/>
                          <a:latin typeface="Arial" pitchFamily="34" charset="0"/>
                        </a:rPr>
                        <a:t>Multiple Channel Fixed Bridge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D73CFD91-2111-4B18-BBCD-25CA1629ED35}"/>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DA1BA27-8C2F-4F1E-B19D-72274C5FAE5C}"/>
              </a:ext>
            </a:extLst>
          </p:cNvPr>
          <p:cNvSpPr>
            <a:spLocks noChangeArrowheads="1"/>
          </p:cNvSpPr>
          <p:nvPr/>
        </p:nvSpPr>
        <p:spPr bwMode="auto">
          <a:xfrm>
            <a:off x="2182813" y="165100"/>
            <a:ext cx="7521575" cy="685800"/>
          </a:xfrm>
          <a:prstGeom prst="rect">
            <a:avLst/>
          </a:prstGeom>
          <a:noFill/>
          <a:ln>
            <a:noFill/>
          </a:ln>
        </p:spPr>
        <p:txBody>
          <a:bodyPr lIns="92075" tIns="46038" rIns="92075" bIns="46038" anchor="b"/>
          <a:lstStyle/>
          <a:p>
            <a:pPr algn="ctr" eaLnBrk="1" hangingPunct="1">
              <a:defRPr/>
            </a:pPr>
            <a:r>
              <a:rPr lang="en-US" sz="3600" dirty="0">
                <a:solidFill>
                  <a:srgbClr val="FFFF00"/>
                </a:solidFill>
                <a:latin typeface="+mj-lt"/>
              </a:rPr>
              <a:t>Multiple Span Fixed Bridge</a:t>
            </a:r>
            <a:endParaRPr lang="en-US" sz="4400" dirty="0">
              <a:solidFill>
                <a:srgbClr val="FFFF00"/>
              </a:solidFill>
              <a:latin typeface="+mj-lt"/>
            </a:endParaRPr>
          </a:p>
        </p:txBody>
      </p:sp>
      <p:sp>
        <p:nvSpPr>
          <p:cNvPr id="45059" name="Line 3">
            <a:extLst>
              <a:ext uri="{FF2B5EF4-FFF2-40B4-BE49-F238E27FC236}">
                <a16:creationId xmlns:a16="http://schemas.microsoft.com/office/drawing/2014/main" id="{D9838AD0-C873-464C-B834-60927E307384}"/>
              </a:ext>
            </a:extLst>
          </p:cNvPr>
          <p:cNvSpPr>
            <a:spLocks noChangeShapeType="1"/>
          </p:cNvSpPr>
          <p:nvPr/>
        </p:nvSpPr>
        <p:spPr bwMode="auto">
          <a:xfrm>
            <a:off x="1828800" y="2057400"/>
            <a:ext cx="8610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4">
            <a:extLst>
              <a:ext uri="{FF2B5EF4-FFF2-40B4-BE49-F238E27FC236}">
                <a16:creationId xmlns:a16="http://schemas.microsoft.com/office/drawing/2014/main" id="{CEF6047F-7B1B-44D9-AD07-405F4FE32520}"/>
              </a:ext>
            </a:extLst>
          </p:cNvPr>
          <p:cNvSpPr>
            <a:spLocks noChangeShapeType="1"/>
          </p:cNvSpPr>
          <p:nvPr/>
        </p:nvSpPr>
        <p:spPr bwMode="auto">
          <a:xfrm>
            <a:off x="2819400" y="3352800"/>
            <a:ext cx="7391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1" name="Freeform 5">
            <a:extLst>
              <a:ext uri="{FF2B5EF4-FFF2-40B4-BE49-F238E27FC236}">
                <a16:creationId xmlns:a16="http://schemas.microsoft.com/office/drawing/2014/main" id="{9CDAA008-5419-4B6F-AEFC-3BE6A2F2B0E1}"/>
              </a:ext>
            </a:extLst>
          </p:cNvPr>
          <p:cNvSpPr>
            <a:spLocks/>
          </p:cNvSpPr>
          <p:nvPr/>
        </p:nvSpPr>
        <p:spPr bwMode="auto">
          <a:xfrm>
            <a:off x="1752600" y="2743200"/>
            <a:ext cx="10668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2" name="Line 6">
            <a:extLst>
              <a:ext uri="{FF2B5EF4-FFF2-40B4-BE49-F238E27FC236}">
                <a16:creationId xmlns:a16="http://schemas.microsoft.com/office/drawing/2014/main" id="{D50E4B92-FDAB-4B02-8738-7016AC899737}"/>
              </a:ext>
            </a:extLst>
          </p:cNvPr>
          <p:cNvSpPr>
            <a:spLocks noChangeShapeType="1"/>
          </p:cNvSpPr>
          <p:nvPr/>
        </p:nvSpPr>
        <p:spPr bwMode="auto">
          <a:xfrm flipV="1">
            <a:off x="9448800" y="2057400"/>
            <a:ext cx="0" cy="1295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3" name="Line 7">
            <a:extLst>
              <a:ext uri="{FF2B5EF4-FFF2-40B4-BE49-F238E27FC236}">
                <a16:creationId xmlns:a16="http://schemas.microsoft.com/office/drawing/2014/main" id="{507EBF0A-8917-49E7-9615-5563A1AA6105}"/>
              </a:ext>
            </a:extLst>
          </p:cNvPr>
          <p:cNvSpPr>
            <a:spLocks noChangeShapeType="1"/>
          </p:cNvSpPr>
          <p:nvPr/>
        </p:nvSpPr>
        <p:spPr bwMode="auto">
          <a:xfrm flipV="1">
            <a:off x="2590800" y="2057400"/>
            <a:ext cx="0" cy="11430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4" name="Line 8">
            <a:extLst>
              <a:ext uri="{FF2B5EF4-FFF2-40B4-BE49-F238E27FC236}">
                <a16:creationId xmlns:a16="http://schemas.microsoft.com/office/drawing/2014/main" id="{B2E27325-CC6B-4186-82A3-9737ABB86376}"/>
              </a:ext>
            </a:extLst>
          </p:cNvPr>
          <p:cNvSpPr>
            <a:spLocks noChangeShapeType="1"/>
          </p:cNvSpPr>
          <p:nvPr/>
        </p:nvSpPr>
        <p:spPr bwMode="auto">
          <a:xfrm>
            <a:off x="1905000" y="4572000"/>
            <a:ext cx="8305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65" name="Line 9">
            <a:extLst>
              <a:ext uri="{FF2B5EF4-FFF2-40B4-BE49-F238E27FC236}">
                <a16:creationId xmlns:a16="http://schemas.microsoft.com/office/drawing/2014/main" id="{19CE23A2-B448-4661-A566-1A7E50893638}"/>
              </a:ext>
            </a:extLst>
          </p:cNvPr>
          <p:cNvSpPr>
            <a:spLocks noChangeShapeType="1"/>
          </p:cNvSpPr>
          <p:nvPr/>
        </p:nvSpPr>
        <p:spPr bwMode="auto">
          <a:xfrm flipV="1">
            <a:off x="1828800" y="4953000"/>
            <a:ext cx="8305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45066" name="AutoShape 10">
            <a:extLst>
              <a:ext uri="{FF2B5EF4-FFF2-40B4-BE49-F238E27FC236}">
                <a16:creationId xmlns:a16="http://schemas.microsoft.com/office/drawing/2014/main" id="{656C8C3B-6E4C-4A6A-8218-C6B92EECC81A}"/>
              </a:ext>
            </a:extLst>
          </p:cNvPr>
          <p:cNvCxnSpPr>
            <a:cxnSpLocks noChangeShapeType="1"/>
          </p:cNvCxnSpPr>
          <p:nvPr/>
        </p:nvCxnSpPr>
        <p:spPr bwMode="auto">
          <a:xfrm>
            <a:off x="4114800" y="4343400"/>
            <a:ext cx="0" cy="838200"/>
          </a:xfrm>
          <a:prstGeom prst="straightConnector1">
            <a:avLst/>
          </a:prstGeom>
          <a:noFill/>
          <a:ln w="76200">
            <a:solidFill>
              <a:schemeClr val="tx1"/>
            </a:solidFill>
            <a:round/>
            <a:headEnd type="triangle" w="sm" len="sm"/>
            <a:tailEnd type="triangle" w="sm" len="sm"/>
          </a:ln>
          <a:extLst>
            <a:ext uri="{909E8E84-426E-40DD-AFC4-6F175D3DCCD1}">
              <a14:hiddenFill xmlns:a14="http://schemas.microsoft.com/office/drawing/2010/main">
                <a:noFill/>
              </a14:hiddenFill>
            </a:ext>
          </a:extLst>
        </p:spPr>
      </p:cxnSp>
      <p:cxnSp>
        <p:nvCxnSpPr>
          <p:cNvPr id="45067" name="AutoShape 11">
            <a:extLst>
              <a:ext uri="{FF2B5EF4-FFF2-40B4-BE49-F238E27FC236}">
                <a16:creationId xmlns:a16="http://schemas.microsoft.com/office/drawing/2014/main" id="{2AA58C0A-138C-44D4-A564-D9D4A64BD569}"/>
              </a:ext>
            </a:extLst>
          </p:cNvPr>
          <p:cNvCxnSpPr>
            <a:cxnSpLocks noChangeShapeType="1"/>
          </p:cNvCxnSpPr>
          <p:nvPr/>
        </p:nvCxnSpPr>
        <p:spPr bwMode="auto">
          <a:xfrm>
            <a:off x="9448800" y="4343400"/>
            <a:ext cx="1588" cy="838200"/>
          </a:xfrm>
          <a:prstGeom prst="straightConnector1">
            <a:avLst/>
          </a:prstGeom>
          <a:noFill/>
          <a:ln w="76200">
            <a:solidFill>
              <a:schemeClr val="tx1"/>
            </a:solidFill>
            <a:round/>
            <a:headEnd type="triangle" w="sm" len="sm"/>
            <a:tailEnd type="triangle" w="sm" len="sm"/>
          </a:ln>
          <a:extLst>
            <a:ext uri="{909E8E84-426E-40DD-AFC4-6F175D3DCCD1}">
              <a14:hiddenFill xmlns:a14="http://schemas.microsoft.com/office/drawing/2010/main">
                <a:noFill/>
              </a14:hiddenFill>
            </a:ext>
          </a:extLst>
        </p:spPr>
      </p:cxnSp>
      <p:sp>
        <p:nvSpPr>
          <p:cNvPr id="45068" name="Rectangle 12">
            <a:extLst>
              <a:ext uri="{FF2B5EF4-FFF2-40B4-BE49-F238E27FC236}">
                <a16:creationId xmlns:a16="http://schemas.microsoft.com/office/drawing/2014/main" id="{EC637128-EE6D-4F98-B4A2-0C15C773D863}"/>
              </a:ext>
            </a:extLst>
          </p:cNvPr>
          <p:cNvSpPr>
            <a:spLocks noChangeArrowheads="1"/>
          </p:cNvSpPr>
          <p:nvPr/>
        </p:nvSpPr>
        <p:spPr bwMode="auto">
          <a:xfrm>
            <a:off x="4038600" y="2057400"/>
            <a:ext cx="76200" cy="1295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69" name="Rectangle 13">
            <a:extLst>
              <a:ext uri="{FF2B5EF4-FFF2-40B4-BE49-F238E27FC236}">
                <a16:creationId xmlns:a16="http://schemas.microsoft.com/office/drawing/2014/main" id="{7C6AA102-09B9-443D-951F-7F88E0D51B3F}"/>
              </a:ext>
            </a:extLst>
          </p:cNvPr>
          <p:cNvSpPr>
            <a:spLocks noChangeArrowheads="1"/>
          </p:cNvSpPr>
          <p:nvPr/>
        </p:nvSpPr>
        <p:spPr bwMode="auto">
          <a:xfrm>
            <a:off x="5791200" y="2057400"/>
            <a:ext cx="76200" cy="1295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70" name="Rectangle 14">
            <a:extLst>
              <a:ext uri="{FF2B5EF4-FFF2-40B4-BE49-F238E27FC236}">
                <a16:creationId xmlns:a16="http://schemas.microsoft.com/office/drawing/2014/main" id="{0F34B38C-9926-477D-8AD4-592DC8E8354C}"/>
              </a:ext>
            </a:extLst>
          </p:cNvPr>
          <p:cNvSpPr>
            <a:spLocks noChangeArrowheads="1"/>
          </p:cNvSpPr>
          <p:nvPr/>
        </p:nvSpPr>
        <p:spPr bwMode="auto">
          <a:xfrm>
            <a:off x="7848600" y="2057400"/>
            <a:ext cx="76200" cy="1295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71" name="Rectangle 15">
            <a:extLst>
              <a:ext uri="{FF2B5EF4-FFF2-40B4-BE49-F238E27FC236}">
                <a16:creationId xmlns:a16="http://schemas.microsoft.com/office/drawing/2014/main" id="{22221A4B-0603-4F04-8532-F380FA1A4761}"/>
              </a:ext>
            </a:extLst>
          </p:cNvPr>
          <p:cNvSpPr>
            <a:spLocks noChangeArrowheads="1"/>
          </p:cNvSpPr>
          <p:nvPr/>
        </p:nvSpPr>
        <p:spPr bwMode="auto">
          <a:xfrm>
            <a:off x="38862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72" name="Rectangle 16">
            <a:extLst>
              <a:ext uri="{FF2B5EF4-FFF2-40B4-BE49-F238E27FC236}">
                <a16:creationId xmlns:a16="http://schemas.microsoft.com/office/drawing/2014/main" id="{89CA8BA6-06E0-4AE8-BD99-7F870B7EB9C3}"/>
              </a:ext>
            </a:extLst>
          </p:cNvPr>
          <p:cNvSpPr>
            <a:spLocks noChangeArrowheads="1"/>
          </p:cNvSpPr>
          <p:nvPr/>
        </p:nvSpPr>
        <p:spPr bwMode="auto">
          <a:xfrm>
            <a:off x="56388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73" name="Rectangle 17">
            <a:extLst>
              <a:ext uri="{FF2B5EF4-FFF2-40B4-BE49-F238E27FC236}">
                <a16:creationId xmlns:a16="http://schemas.microsoft.com/office/drawing/2014/main" id="{D27C2B08-B6DE-43BF-AF0C-6E70AA4548D4}"/>
              </a:ext>
            </a:extLst>
          </p:cNvPr>
          <p:cNvSpPr>
            <a:spLocks noChangeArrowheads="1"/>
          </p:cNvSpPr>
          <p:nvPr/>
        </p:nvSpPr>
        <p:spPr bwMode="auto">
          <a:xfrm>
            <a:off x="76962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74" name="Rectangle 18">
            <a:extLst>
              <a:ext uri="{FF2B5EF4-FFF2-40B4-BE49-F238E27FC236}">
                <a16:creationId xmlns:a16="http://schemas.microsoft.com/office/drawing/2014/main" id="{6206EEFD-91D6-4B02-A0B7-64B91F6A049F}"/>
              </a:ext>
            </a:extLst>
          </p:cNvPr>
          <p:cNvSpPr>
            <a:spLocks noChangeArrowheads="1"/>
          </p:cNvSpPr>
          <p:nvPr/>
        </p:nvSpPr>
        <p:spPr bwMode="auto">
          <a:xfrm>
            <a:off x="92202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cxnSp>
        <p:nvCxnSpPr>
          <p:cNvPr id="45075" name="AutoShape 20">
            <a:extLst>
              <a:ext uri="{FF2B5EF4-FFF2-40B4-BE49-F238E27FC236}">
                <a16:creationId xmlns:a16="http://schemas.microsoft.com/office/drawing/2014/main" id="{904235BC-5448-400F-96D9-7BCAD1147D3F}"/>
              </a:ext>
            </a:extLst>
          </p:cNvPr>
          <p:cNvCxnSpPr>
            <a:cxnSpLocks noChangeShapeType="1"/>
          </p:cNvCxnSpPr>
          <p:nvPr/>
        </p:nvCxnSpPr>
        <p:spPr bwMode="auto">
          <a:xfrm>
            <a:off x="5791200" y="4343400"/>
            <a:ext cx="1588" cy="838200"/>
          </a:xfrm>
          <a:prstGeom prst="straightConnector1">
            <a:avLst/>
          </a:prstGeom>
          <a:noFill/>
          <a:ln w="76200">
            <a:solidFill>
              <a:schemeClr val="tx1"/>
            </a:solidFill>
            <a:round/>
            <a:headEnd type="triangle" w="sm" len="sm"/>
            <a:tailEnd type="triangle" w="sm" len="sm"/>
          </a:ln>
          <a:extLst>
            <a:ext uri="{909E8E84-426E-40DD-AFC4-6F175D3DCCD1}">
              <a14:hiddenFill xmlns:a14="http://schemas.microsoft.com/office/drawing/2010/main">
                <a:noFill/>
              </a14:hiddenFill>
            </a:ext>
          </a:extLst>
        </p:spPr>
      </p:cxnSp>
      <p:sp>
        <p:nvSpPr>
          <p:cNvPr id="45076" name="AutoShape 21">
            <a:extLst>
              <a:ext uri="{FF2B5EF4-FFF2-40B4-BE49-F238E27FC236}">
                <a16:creationId xmlns:a16="http://schemas.microsoft.com/office/drawing/2014/main" id="{248F337D-0022-43FC-9119-AB6035C5AE98}"/>
              </a:ext>
            </a:extLst>
          </p:cNvPr>
          <p:cNvSpPr>
            <a:spLocks noChangeArrowheads="1"/>
          </p:cNvSpPr>
          <p:nvPr/>
        </p:nvSpPr>
        <p:spPr bwMode="auto">
          <a:xfrm>
            <a:off x="6781800" y="20574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77" name="AutoShape 31">
            <a:extLst>
              <a:ext uri="{FF2B5EF4-FFF2-40B4-BE49-F238E27FC236}">
                <a16:creationId xmlns:a16="http://schemas.microsoft.com/office/drawing/2014/main" id="{14D17347-944B-4F41-AF18-889683BD6CB5}"/>
              </a:ext>
            </a:extLst>
          </p:cNvPr>
          <p:cNvSpPr>
            <a:spLocks noChangeArrowheads="1"/>
          </p:cNvSpPr>
          <p:nvPr/>
        </p:nvSpPr>
        <p:spPr bwMode="auto">
          <a:xfrm>
            <a:off x="92964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78" name="AutoShape 32">
            <a:extLst>
              <a:ext uri="{FF2B5EF4-FFF2-40B4-BE49-F238E27FC236}">
                <a16:creationId xmlns:a16="http://schemas.microsoft.com/office/drawing/2014/main" id="{A004813F-FABB-4DD0-ABC1-0318BD2D96ED}"/>
              </a:ext>
            </a:extLst>
          </p:cNvPr>
          <p:cNvSpPr>
            <a:spLocks noChangeArrowheads="1"/>
          </p:cNvSpPr>
          <p:nvPr/>
        </p:nvSpPr>
        <p:spPr bwMode="auto">
          <a:xfrm>
            <a:off x="57150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79" name="AutoShape 33">
            <a:extLst>
              <a:ext uri="{FF2B5EF4-FFF2-40B4-BE49-F238E27FC236}">
                <a16:creationId xmlns:a16="http://schemas.microsoft.com/office/drawing/2014/main" id="{41022849-6B8E-4A9E-BE33-32F7EBD63ACC}"/>
              </a:ext>
            </a:extLst>
          </p:cNvPr>
          <p:cNvSpPr>
            <a:spLocks noChangeArrowheads="1"/>
          </p:cNvSpPr>
          <p:nvPr/>
        </p:nvSpPr>
        <p:spPr bwMode="auto">
          <a:xfrm>
            <a:off x="39624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80" name="AutoShape 34">
            <a:extLst>
              <a:ext uri="{FF2B5EF4-FFF2-40B4-BE49-F238E27FC236}">
                <a16:creationId xmlns:a16="http://schemas.microsoft.com/office/drawing/2014/main" id="{F8E6FB8A-5616-48E8-90E8-D7D2EE5C650E}"/>
              </a:ext>
            </a:extLst>
          </p:cNvPr>
          <p:cNvSpPr>
            <a:spLocks noChangeArrowheads="1"/>
          </p:cNvSpPr>
          <p:nvPr/>
        </p:nvSpPr>
        <p:spPr bwMode="auto">
          <a:xfrm>
            <a:off x="2743200" y="20574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81" name="AutoShape 36">
            <a:extLst>
              <a:ext uri="{FF2B5EF4-FFF2-40B4-BE49-F238E27FC236}">
                <a16:creationId xmlns:a16="http://schemas.microsoft.com/office/drawing/2014/main" id="{586C8EDB-18B7-4F64-9209-19B3C67438D9}"/>
              </a:ext>
            </a:extLst>
          </p:cNvPr>
          <p:cNvSpPr>
            <a:spLocks noChangeArrowheads="1"/>
          </p:cNvSpPr>
          <p:nvPr/>
        </p:nvSpPr>
        <p:spPr bwMode="auto">
          <a:xfrm>
            <a:off x="6699250" y="488315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82" name="AutoShape 37">
            <a:extLst>
              <a:ext uri="{FF2B5EF4-FFF2-40B4-BE49-F238E27FC236}">
                <a16:creationId xmlns:a16="http://schemas.microsoft.com/office/drawing/2014/main" id="{CBCEA81F-107D-44C3-BBEE-9DA610837C8D}"/>
              </a:ext>
            </a:extLst>
          </p:cNvPr>
          <p:cNvSpPr>
            <a:spLocks noChangeArrowheads="1"/>
          </p:cNvSpPr>
          <p:nvPr/>
        </p:nvSpPr>
        <p:spPr bwMode="auto">
          <a:xfrm>
            <a:off x="6705600" y="41910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83" name="AutoShape 38">
            <a:extLst>
              <a:ext uri="{FF2B5EF4-FFF2-40B4-BE49-F238E27FC236}">
                <a16:creationId xmlns:a16="http://schemas.microsoft.com/office/drawing/2014/main" id="{593321DC-2535-482A-82A7-B034BA1ADE05}"/>
              </a:ext>
            </a:extLst>
          </p:cNvPr>
          <p:cNvSpPr>
            <a:spLocks noChangeArrowheads="1"/>
          </p:cNvSpPr>
          <p:nvPr/>
        </p:nvSpPr>
        <p:spPr bwMode="auto">
          <a:xfrm>
            <a:off x="6781800" y="1066800"/>
            <a:ext cx="228600" cy="3048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ctr">
              <a:spcBef>
                <a:spcPct val="0"/>
              </a:spcBef>
              <a:buSzTx/>
              <a:buFontTx/>
              <a:buNone/>
            </a:pPr>
            <a:endParaRPr lang="en-US" altLang="en-US" sz="2000">
              <a:latin typeface="Bodoni BdCn BT"/>
            </a:endParaRPr>
          </a:p>
        </p:txBody>
      </p:sp>
      <p:sp>
        <p:nvSpPr>
          <p:cNvPr id="45084" name="AutoShape 39">
            <a:extLst>
              <a:ext uri="{FF2B5EF4-FFF2-40B4-BE49-F238E27FC236}">
                <a16:creationId xmlns:a16="http://schemas.microsoft.com/office/drawing/2014/main" id="{2DACDD38-E8EC-4E4D-B227-8A8A2C04174A}"/>
              </a:ext>
            </a:extLst>
          </p:cNvPr>
          <p:cNvSpPr>
            <a:spLocks noChangeArrowheads="1"/>
          </p:cNvSpPr>
          <p:nvPr/>
        </p:nvSpPr>
        <p:spPr bwMode="auto">
          <a:xfrm>
            <a:off x="6781800" y="1371600"/>
            <a:ext cx="228600" cy="3048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85" name="AutoShape 40">
            <a:extLst>
              <a:ext uri="{FF2B5EF4-FFF2-40B4-BE49-F238E27FC236}">
                <a16:creationId xmlns:a16="http://schemas.microsoft.com/office/drawing/2014/main" id="{3A63A28A-A11F-4146-B714-3F82EE87E81F}"/>
              </a:ext>
            </a:extLst>
          </p:cNvPr>
          <p:cNvSpPr>
            <a:spLocks noChangeArrowheads="1"/>
          </p:cNvSpPr>
          <p:nvPr/>
        </p:nvSpPr>
        <p:spPr bwMode="auto">
          <a:xfrm>
            <a:off x="6781800" y="1676400"/>
            <a:ext cx="228600" cy="3048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86" name="Line 41">
            <a:extLst>
              <a:ext uri="{FF2B5EF4-FFF2-40B4-BE49-F238E27FC236}">
                <a16:creationId xmlns:a16="http://schemas.microsoft.com/office/drawing/2014/main" id="{A1C13880-514A-4FF3-99B0-BAA75A512883}"/>
              </a:ext>
            </a:extLst>
          </p:cNvPr>
          <p:cNvSpPr>
            <a:spLocks noChangeShapeType="1"/>
          </p:cNvSpPr>
          <p:nvPr/>
        </p:nvSpPr>
        <p:spPr bwMode="auto">
          <a:xfrm>
            <a:off x="6705600" y="1371600"/>
            <a:ext cx="381000" cy="0"/>
          </a:xfrm>
          <a:prstGeom prst="line">
            <a:avLst/>
          </a:prstGeom>
          <a:noFill/>
          <a:ln w="762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87" name="Line 42">
            <a:extLst>
              <a:ext uri="{FF2B5EF4-FFF2-40B4-BE49-F238E27FC236}">
                <a16:creationId xmlns:a16="http://schemas.microsoft.com/office/drawing/2014/main" id="{8B22D83B-6A7E-42DB-A9CA-D59C907C9BA3}"/>
              </a:ext>
            </a:extLst>
          </p:cNvPr>
          <p:cNvSpPr>
            <a:spLocks noChangeShapeType="1"/>
          </p:cNvSpPr>
          <p:nvPr/>
        </p:nvSpPr>
        <p:spPr bwMode="auto">
          <a:xfrm>
            <a:off x="6705600" y="1676400"/>
            <a:ext cx="381000" cy="0"/>
          </a:xfrm>
          <a:prstGeom prst="line">
            <a:avLst/>
          </a:prstGeom>
          <a:noFill/>
          <a:ln w="762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088" name="AutoShape 43">
            <a:extLst>
              <a:ext uri="{FF2B5EF4-FFF2-40B4-BE49-F238E27FC236}">
                <a16:creationId xmlns:a16="http://schemas.microsoft.com/office/drawing/2014/main" id="{84207A2E-BD11-4C45-8D29-48CAFF793806}"/>
              </a:ext>
            </a:extLst>
          </p:cNvPr>
          <p:cNvSpPr>
            <a:spLocks noChangeArrowheads="1"/>
          </p:cNvSpPr>
          <p:nvPr/>
        </p:nvSpPr>
        <p:spPr bwMode="auto">
          <a:xfrm>
            <a:off x="77724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89" name="AutoShape 44">
            <a:extLst>
              <a:ext uri="{FF2B5EF4-FFF2-40B4-BE49-F238E27FC236}">
                <a16:creationId xmlns:a16="http://schemas.microsoft.com/office/drawing/2014/main" id="{1CE7468A-087D-40C8-8573-F2C96033BBAA}"/>
              </a:ext>
            </a:extLst>
          </p:cNvPr>
          <p:cNvSpPr>
            <a:spLocks noChangeArrowheads="1"/>
          </p:cNvSpPr>
          <p:nvPr/>
        </p:nvSpPr>
        <p:spPr bwMode="auto">
          <a:xfrm>
            <a:off x="3352800" y="20574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90" name="AutoShape 45">
            <a:extLst>
              <a:ext uri="{FF2B5EF4-FFF2-40B4-BE49-F238E27FC236}">
                <a16:creationId xmlns:a16="http://schemas.microsoft.com/office/drawing/2014/main" id="{4F10ECE6-8B70-404A-AE77-0E420DE62248}"/>
              </a:ext>
            </a:extLst>
          </p:cNvPr>
          <p:cNvSpPr>
            <a:spLocks noChangeArrowheads="1"/>
          </p:cNvSpPr>
          <p:nvPr/>
        </p:nvSpPr>
        <p:spPr bwMode="auto">
          <a:xfrm>
            <a:off x="4800600" y="20574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91" name="AutoShape 46">
            <a:extLst>
              <a:ext uri="{FF2B5EF4-FFF2-40B4-BE49-F238E27FC236}">
                <a16:creationId xmlns:a16="http://schemas.microsoft.com/office/drawing/2014/main" id="{21E498D8-8F55-45C8-AFBC-CE5142AC4711}"/>
              </a:ext>
            </a:extLst>
          </p:cNvPr>
          <p:cNvSpPr>
            <a:spLocks noChangeArrowheads="1"/>
          </p:cNvSpPr>
          <p:nvPr/>
        </p:nvSpPr>
        <p:spPr bwMode="auto">
          <a:xfrm>
            <a:off x="8534400" y="20574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92" name="AutoShape 47">
            <a:extLst>
              <a:ext uri="{FF2B5EF4-FFF2-40B4-BE49-F238E27FC236}">
                <a16:creationId xmlns:a16="http://schemas.microsoft.com/office/drawing/2014/main" id="{1198388C-3417-4D5D-854E-CBD1696BE320}"/>
              </a:ext>
            </a:extLst>
          </p:cNvPr>
          <p:cNvSpPr>
            <a:spLocks noChangeArrowheads="1"/>
          </p:cNvSpPr>
          <p:nvPr/>
        </p:nvSpPr>
        <p:spPr bwMode="auto">
          <a:xfrm>
            <a:off x="8610600" y="41910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93" name="AutoShape 48">
            <a:extLst>
              <a:ext uri="{FF2B5EF4-FFF2-40B4-BE49-F238E27FC236}">
                <a16:creationId xmlns:a16="http://schemas.microsoft.com/office/drawing/2014/main" id="{46205B8C-A0F3-4B89-8713-127CA526BC4D}"/>
              </a:ext>
            </a:extLst>
          </p:cNvPr>
          <p:cNvSpPr>
            <a:spLocks noChangeArrowheads="1"/>
          </p:cNvSpPr>
          <p:nvPr/>
        </p:nvSpPr>
        <p:spPr bwMode="auto">
          <a:xfrm>
            <a:off x="4800600" y="48768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94" name="AutoShape 49">
            <a:extLst>
              <a:ext uri="{FF2B5EF4-FFF2-40B4-BE49-F238E27FC236}">
                <a16:creationId xmlns:a16="http://schemas.microsoft.com/office/drawing/2014/main" id="{18C7945B-06FD-41BE-8D9F-D1F43F083D40}"/>
              </a:ext>
            </a:extLst>
          </p:cNvPr>
          <p:cNvSpPr>
            <a:spLocks noChangeArrowheads="1"/>
          </p:cNvSpPr>
          <p:nvPr/>
        </p:nvSpPr>
        <p:spPr bwMode="auto">
          <a:xfrm>
            <a:off x="4800600" y="41910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95" name="AutoShape 50">
            <a:extLst>
              <a:ext uri="{FF2B5EF4-FFF2-40B4-BE49-F238E27FC236}">
                <a16:creationId xmlns:a16="http://schemas.microsoft.com/office/drawing/2014/main" id="{DC576EF3-6DCF-477F-8C04-40CDFAA88013}"/>
              </a:ext>
            </a:extLst>
          </p:cNvPr>
          <p:cNvSpPr>
            <a:spLocks noChangeArrowheads="1"/>
          </p:cNvSpPr>
          <p:nvPr/>
        </p:nvSpPr>
        <p:spPr bwMode="auto">
          <a:xfrm>
            <a:off x="3276600" y="48768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96" name="AutoShape 51">
            <a:extLst>
              <a:ext uri="{FF2B5EF4-FFF2-40B4-BE49-F238E27FC236}">
                <a16:creationId xmlns:a16="http://schemas.microsoft.com/office/drawing/2014/main" id="{B6598B64-DFAE-4D3A-AA3C-0C3868977BFC}"/>
              </a:ext>
            </a:extLst>
          </p:cNvPr>
          <p:cNvSpPr>
            <a:spLocks noChangeArrowheads="1"/>
          </p:cNvSpPr>
          <p:nvPr/>
        </p:nvSpPr>
        <p:spPr bwMode="auto">
          <a:xfrm>
            <a:off x="3276600" y="41910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97" name="AutoShape 52">
            <a:extLst>
              <a:ext uri="{FF2B5EF4-FFF2-40B4-BE49-F238E27FC236}">
                <a16:creationId xmlns:a16="http://schemas.microsoft.com/office/drawing/2014/main" id="{18F59FF9-2FD9-4714-98BD-567178561369}"/>
              </a:ext>
            </a:extLst>
          </p:cNvPr>
          <p:cNvSpPr>
            <a:spLocks noChangeArrowheads="1"/>
          </p:cNvSpPr>
          <p:nvPr/>
        </p:nvSpPr>
        <p:spPr bwMode="auto">
          <a:xfrm>
            <a:off x="8610600" y="48768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98" name="Rectangle 53">
            <a:extLst>
              <a:ext uri="{FF2B5EF4-FFF2-40B4-BE49-F238E27FC236}">
                <a16:creationId xmlns:a16="http://schemas.microsoft.com/office/drawing/2014/main" id="{8FAADC16-F250-4A34-809A-AE0B1D71F6E0}"/>
              </a:ext>
            </a:extLst>
          </p:cNvPr>
          <p:cNvSpPr>
            <a:spLocks noChangeArrowheads="1"/>
          </p:cNvSpPr>
          <p:nvPr/>
        </p:nvSpPr>
        <p:spPr bwMode="auto">
          <a:xfrm>
            <a:off x="1828800" y="4343400"/>
            <a:ext cx="8382000" cy="6096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099" name="Rectangle 54">
            <a:extLst>
              <a:ext uri="{FF2B5EF4-FFF2-40B4-BE49-F238E27FC236}">
                <a16:creationId xmlns:a16="http://schemas.microsoft.com/office/drawing/2014/main" id="{FAE9D0FE-D280-4EE5-8DCF-289094378291}"/>
              </a:ext>
            </a:extLst>
          </p:cNvPr>
          <p:cNvSpPr>
            <a:spLocks noChangeArrowheads="1"/>
          </p:cNvSpPr>
          <p:nvPr/>
        </p:nvSpPr>
        <p:spPr bwMode="auto">
          <a:xfrm>
            <a:off x="3962400" y="4191000"/>
            <a:ext cx="228600" cy="9906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00" name="Rectangle 55">
            <a:extLst>
              <a:ext uri="{FF2B5EF4-FFF2-40B4-BE49-F238E27FC236}">
                <a16:creationId xmlns:a16="http://schemas.microsoft.com/office/drawing/2014/main" id="{A84D2047-80CD-4376-8B1B-0128783EDA41}"/>
              </a:ext>
            </a:extLst>
          </p:cNvPr>
          <p:cNvSpPr>
            <a:spLocks noChangeArrowheads="1"/>
          </p:cNvSpPr>
          <p:nvPr/>
        </p:nvSpPr>
        <p:spPr bwMode="auto">
          <a:xfrm>
            <a:off x="5638800" y="4191000"/>
            <a:ext cx="228600" cy="10668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01" name="Rectangle 56">
            <a:extLst>
              <a:ext uri="{FF2B5EF4-FFF2-40B4-BE49-F238E27FC236}">
                <a16:creationId xmlns:a16="http://schemas.microsoft.com/office/drawing/2014/main" id="{39BACEBF-5CF4-484E-AEB2-CD2FD22FD8BC}"/>
              </a:ext>
            </a:extLst>
          </p:cNvPr>
          <p:cNvSpPr>
            <a:spLocks noChangeArrowheads="1"/>
          </p:cNvSpPr>
          <p:nvPr/>
        </p:nvSpPr>
        <p:spPr bwMode="auto">
          <a:xfrm>
            <a:off x="7620000" y="4114800"/>
            <a:ext cx="228600" cy="10668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02" name="Rectangle 57">
            <a:extLst>
              <a:ext uri="{FF2B5EF4-FFF2-40B4-BE49-F238E27FC236}">
                <a16:creationId xmlns:a16="http://schemas.microsoft.com/office/drawing/2014/main" id="{2A648FF1-D858-4664-A721-C3BA95510B84}"/>
              </a:ext>
            </a:extLst>
          </p:cNvPr>
          <p:cNvSpPr>
            <a:spLocks noChangeArrowheads="1"/>
          </p:cNvSpPr>
          <p:nvPr/>
        </p:nvSpPr>
        <p:spPr bwMode="auto">
          <a:xfrm>
            <a:off x="9296400" y="4191000"/>
            <a:ext cx="228600" cy="9906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03" name="Line 58">
            <a:extLst>
              <a:ext uri="{FF2B5EF4-FFF2-40B4-BE49-F238E27FC236}">
                <a16:creationId xmlns:a16="http://schemas.microsoft.com/office/drawing/2014/main" id="{E787C278-9E32-4E04-8AE0-F73B4C52EF73}"/>
              </a:ext>
            </a:extLst>
          </p:cNvPr>
          <p:cNvSpPr>
            <a:spLocks noChangeShapeType="1"/>
          </p:cNvSpPr>
          <p:nvPr/>
        </p:nvSpPr>
        <p:spPr bwMode="auto">
          <a:xfrm>
            <a:off x="1828800" y="4648200"/>
            <a:ext cx="8382000" cy="0"/>
          </a:xfrm>
          <a:prstGeom prst="line">
            <a:avLst/>
          </a:prstGeom>
          <a:noFill/>
          <a:ln w="12700">
            <a:solidFill>
              <a:srgbClr val="000000"/>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104" name="Rectangle 60">
            <a:extLst>
              <a:ext uri="{FF2B5EF4-FFF2-40B4-BE49-F238E27FC236}">
                <a16:creationId xmlns:a16="http://schemas.microsoft.com/office/drawing/2014/main" id="{9B6658B2-BF01-452C-80C7-B4948C02AFB4}"/>
              </a:ext>
            </a:extLst>
          </p:cNvPr>
          <p:cNvSpPr>
            <a:spLocks noChangeArrowheads="1"/>
          </p:cNvSpPr>
          <p:nvPr/>
        </p:nvSpPr>
        <p:spPr bwMode="auto">
          <a:xfrm>
            <a:off x="7813971" y="5578475"/>
            <a:ext cx="373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sz="2000" dirty="0"/>
              <a:t>180° Red Pier &amp; Margin Lights</a:t>
            </a:r>
          </a:p>
        </p:txBody>
      </p:sp>
      <p:sp>
        <p:nvSpPr>
          <p:cNvPr id="45105" name="Rectangle 61">
            <a:extLst>
              <a:ext uri="{FF2B5EF4-FFF2-40B4-BE49-F238E27FC236}">
                <a16:creationId xmlns:a16="http://schemas.microsoft.com/office/drawing/2014/main" id="{F2FC93EB-26D2-4C8E-86B8-0E988BA161EE}"/>
              </a:ext>
            </a:extLst>
          </p:cNvPr>
          <p:cNvSpPr>
            <a:spLocks noChangeArrowheads="1"/>
          </p:cNvSpPr>
          <p:nvPr/>
        </p:nvSpPr>
        <p:spPr bwMode="auto">
          <a:xfrm>
            <a:off x="3073400" y="5541961"/>
            <a:ext cx="411956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sz="2000" dirty="0"/>
              <a:t>360° </a:t>
            </a:r>
            <a:r>
              <a:rPr lang="en-US" altLang="en-US" sz="2000" dirty="0">
                <a:solidFill>
                  <a:srgbClr val="92D050"/>
                </a:solidFill>
              </a:rPr>
              <a:t>Green</a:t>
            </a:r>
            <a:r>
              <a:rPr lang="en-US" altLang="en-US" sz="2000" dirty="0"/>
              <a:t> Channel Center Lights</a:t>
            </a:r>
          </a:p>
        </p:txBody>
      </p:sp>
      <p:sp>
        <p:nvSpPr>
          <p:cNvPr id="26674" name="Rectangle 62">
            <a:extLst>
              <a:ext uri="{FF2B5EF4-FFF2-40B4-BE49-F238E27FC236}">
                <a16:creationId xmlns:a16="http://schemas.microsoft.com/office/drawing/2014/main" id="{9EE102CB-3D4C-4AAE-B604-705AE693016C}"/>
              </a:ext>
            </a:extLst>
          </p:cNvPr>
          <p:cNvSpPr>
            <a:spLocks noChangeArrowheads="1"/>
          </p:cNvSpPr>
          <p:nvPr/>
        </p:nvSpPr>
        <p:spPr bwMode="auto">
          <a:xfrm>
            <a:off x="3276600" y="1066800"/>
            <a:ext cx="3403600" cy="701675"/>
          </a:xfrm>
          <a:prstGeom prst="rect">
            <a:avLst/>
          </a:prstGeom>
          <a:noFill/>
          <a:ln>
            <a:noFill/>
          </a:ln>
        </p:spPr>
        <p:txBody>
          <a:bodyPr>
            <a:spAutoFit/>
          </a:bodyPr>
          <a:lstStyle/>
          <a:p>
            <a:pPr algn="ctr">
              <a:defRPr/>
            </a:pPr>
            <a:r>
              <a:rPr lang="en-US" sz="2000" dirty="0">
                <a:solidFill>
                  <a:schemeClr val="bg2">
                    <a:lumMod val="90000"/>
                  </a:schemeClr>
                </a:solidFill>
              </a:rPr>
              <a:t>3 180° White</a:t>
            </a:r>
          </a:p>
          <a:p>
            <a:pPr algn="ctr">
              <a:defRPr/>
            </a:pPr>
            <a:r>
              <a:rPr lang="en-US" sz="2000" dirty="0">
                <a:solidFill>
                  <a:schemeClr val="bg2">
                    <a:lumMod val="90000"/>
                  </a:schemeClr>
                </a:solidFill>
              </a:rPr>
              <a:t>Preferred Channel Lights</a:t>
            </a:r>
          </a:p>
        </p:txBody>
      </p:sp>
      <p:sp>
        <p:nvSpPr>
          <p:cNvPr id="45107" name="AutoShape 63">
            <a:extLst>
              <a:ext uri="{FF2B5EF4-FFF2-40B4-BE49-F238E27FC236}">
                <a16:creationId xmlns:a16="http://schemas.microsoft.com/office/drawing/2014/main" id="{9CA08C05-C7BB-4E92-8CBF-43CECA34742B}"/>
              </a:ext>
            </a:extLst>
          </p:cNvPr>
          <p:cNvSpPr>
            <a:spLocks noChangeArrowheads="1"/>
          </p:cNvSpPr>
          <p:nvPr/>
        </p:nvSpPr>
        <p:spPr bwMode="auto">
          <a:xfrm rot="5463574">
            <a:off x="9182100" y="5905500"/>
            <a:ext cx="381000" cy="609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08" name="Rectangle 64">
            <a:extLst>
              <a:ext uri="{FF2B5EF4-FFF2-40B4-BE49-F238E27FC236}">
                <a16:creationId xmlns:a16="http://schemas.microsoft.com/office/drawing/2014/main" id="{5EC8C0D1-5C65-4B20-8854-D4AF4EAA9ECF}"/>
              </a:ext>
            </a:extLst>
          </p:cNvPr>
          <p:cNvSpPr>
            <a:spLocks noChangeArrowheads="1"/>
          </p:cNvSpPr>
          <p:nvPr/>
        </p:nvSpPr>
        <p:spPr bwMode="auto">
          <a:xfrm>
            <a:off x="6603206" y="5981700"/>
            <a:ext cx="457200" cy="457200"/>
          </a:xfrm>
          <a:prstGeom prst="rect">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09" name="AutoShape 75">
            <a:extLst>
              <a:ext uri="{FF2B5EF4-FFF2-40B4-BE49-F238E27FC236}">
                <a16:creationId xmlns:a16="http://schemas.microsoft.com/office/drawing/2014/main" id="{F1E06027-8A86-48F7-88E1-53B8B4551DAF}"/>
              </a:ext>
            </a:extLst>
          </p:cNvPr>
          <p:cNvSpPr>
            <a:spLocks noChangeArrowheads="1"/>
          </p:cNvSpPr>
          <p:nvPr/>
        </p:nvSpPr>
        <p:spPr bwMode="auto">
          <a:xfrm rot="5400000">
            <a:off x="3962400" y="5180013"/>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10" name="AutoShape 76">
            <a:extLst>
              <a:ext uri="{FF2B5EF4-FFF2-40B4-BE49-F238E27FC236}">
                <a16:creationId xmlns:a16="http://schemas.microsoft.com/office/drawing/2014/main" id="{66480DD9-F920-413C-9ABD-0E900DB0666C}"/>
              </a:ext>
            </a:extLst>
          </p:cNvPr>
          <p:cNvSpPr>
            <a:spLocks noChangeArrowheads="1"/>
          </p:cNvSpPr>
          <p:nvPr/>
        </p:nvSpPr>
        <p:spPr bwMode="auto">
          <a:xfrm rot="5400000">
            <a:off x="9296400" y="51816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11" name="AutoShape 77">
            <a:extLst>
              <a:ext uri="{FF2B5EF4-FFF2-40B4-BE49-F238E27FC236}">
                <a16:creationId xmlns:a16="http://schemas.microsoft.com/office/drawing/2014/main" id="{D005F39D-20AF-46A8-918D-CA6FD75347EF}"/>
              </a:ext>
            </a:extLst>
          </p:cNvPr>
          <p:cNvSpPr>
            <a:spLocks noChangeArrowheads="1"/>
          </p:cNvSpPr>
          <p:nvPr/>
        </p:nvSpPr>
        <p:spPr bwMode="auto">
          <a:xfrm rot="5400000">
            <a:off x="7620000" y="51816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12" name="AutoShape 78">
            <a:extLst>
              <a:ext uri="{FF2B5EF4-FFF2-40B4-BE49-F238E27FC236}">
                <a16:creationId xmlns:a16="http://schemas.microsoft.com/office/drawing/2014/main" id="{82CB65A5-0DDA-41F6-919D-4964B04C6FEA}"/>
              </a:ext>
            </a:extLst>
          </p:cNvPr>
          <p:cNvSpPr>
            <a:spLocks noChangeArrowheads="1"/>
          </p:cNvSpPr>
          <p:nvPr/>
        </p:nvSpPr>
        <p:spPr bwMode="auto">
          <a:xfrm rot="5400000">
            <a:off x="5638800" y="5257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13" name="AutoShape 79">
            <a:extLst>
              <a:ext uri="{FF2B5EF4-FFF2-40B4-BE49-F238E27FC236}">
                <a16:creationId xmlns:a16="http://schemas.microsoft.com/office/drawing/2014/main" id="{E69BAB84-1791-428C-B5C1-483C7465B39F}"/>
              </a:ext>
            </a:extLst>
          </p:cNvPr>
          <p:cNvSpPr>
            <a:spLocks noChangeArrowheads="1"/>
          </p:cNvSpPr>
          <p:nvPr/>
        </p:nvSpPr>
        <p:spPr bwMode="auto">
          <a:xfrm rot="-5400000">
            <a:off x="9296400" y="39624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14" name="AutoShape 80">
            <a:extLst>
              <a:ext uri="{FF2B5EF4-FFF2-40B4-BE49-F238E27FC236}">
                <a16:creationId xmlns:a16="http://schemas.microsoft.com/office/drawing/2014/main" id="{030D25F9-F8DD-4E3A-8A21-4989B7F2ABD3}"/>
              </a:ext>
            </a:extLst>
          </p:cNvPr>
          <p:cNvSpPr>
            <a:spLocks noChangeArrowheads="1"/>
          </p:cNvSpPr>
          <p:nvPr/>
        </p:nvSpPr>
        <p:spPr bwMode="auto">
          <a:xfrm rot="-5400000">
            <a:off x="2667000" y="4114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15" name="AutoShape 81">
            <a:extLst>
              <a:ext uri="{FF2B5EF4-FFF2-40B4-BE49-F238E27FC236}">
                <a16:creationId xmlns:a16="http://schemas.microsoft.com/office/drawing/2014/main" id="{939BA02E-98C4-4B68-B3D3-B43AF399867F}"/>
              </a:ext>
            </a:extLst>
          </p:cNvPr>
          <p:cNvSpPr>
            <a:spLocks noChangeArrowheads="1"/>
          </p:cNvSpPr>
          <p:nvPr/>
        </p:nvSpPr>
        <p:spPr bwMode="auto">
          <a:xfrm rot="-5400000">
            <a:off x="3962400" y="39624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16" name="AutoShape 82">
            <a:extLst>
              <a:ext uri="{FF2B5EF4-FFF2-40B4-BE49-F238E27FC236}">
                <a16:creationId xmlns:a16="http://schemas.microsoft.com/office/drawing/2014/main" id="{FD8A0205-2A5E-4C50-819B-03AEDE8DC8E8}"/>
              </a:ext>
            </a:extLst>
          </p:cNvPr>
          <p:cNvSpPr>
            <a:spLocks noChangeArrowheads="1"/>
          </p:cNvSpPr>
          <p:nvPr/>
        </p:nvSpPr>
        <p:spPr bwMode="auto">
          <a:xfrm rot="-5400000">
            <a:off x="5638800" y="39624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17" name="AutoShape 83">
            <a:extLst>
              <a:ext uri="{FF2B5EF4-FFF2-40B4-BE49-F238E27FC236}">
                <a16:creationId xmlns:a16="http://schemas.microsoft.com/office/drawing/2014/main" id="{B73A883C-D9DF-4BAA-AECC-C46610B2457A}"/>
              </a:ext>
            </a:extLst>
          </p:cNvPr>
          <p:cNvSpPr>
            <a:spLocks noChangeArrowheads="1"/>
          </p:cNvSpPr>
          <p:nvPr/>
        </p:nvSpPr>
        <p:spPr bwMode="auto">
          <a:xfrm rot="-5400000">
            <a:off x="7620000" y="38862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18" name="AutoShape 84">
            <a:extLst>
              <a:ext uri="{FF2B5EF4-FFF2-40B4-BE49-F238E27FC236}">
                <a16:creationId xmlns:a16="http://schemas.microsoft.com/office/drawing/2014/main" id="{474DA46C-0210-4F50-8CE8-0D68768F41D7}"/>
              </a:ext>
            </a:extLst>
          </p:cNvPr>
          <p:cNvSpPr>
            <a:spLocks noChangeArrowheads="1"/>
          </p:cNvSpPr>
          <p:nvPr/>
        </p:nvSpPr>
        <p:spPr bwMode="auto">
          <a:xfrm rot="5400000">
            <a:off x="2667000" y="498475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19" name="AutoShape 85">
            <a:extLst>
              <a:ext uri="{FF2B5EF4-FFF2-40B4-BE49-F238E27FC236}">
                <a16:creationId xmlns:a16="http://schemas.microsoft.com/office/drawing/2014/main" id="{07EC1C28-E98D-476A-97AB-4BEEA33AA237}"/>
              </a:ext>
            </a:extLst>
          </p:cNvPr>
          <p:cNvSpPr>
            <a:spLocks noChangeArrowheads="1"/>
          </p:cNvSpPr>
          <p:nvPr/>
        </p:nvSpPr>
        <p:spPr bwMode="auto">
          <a:xfrm rot="5400000">
            <a:off x="6720682" y="4880769"/>
            <a:ext cx="196850" cy="211137"/>
          </a:xfrm>
          <a:prstGeom prst="flowChartDelay">
            <a:avLst/>
          </a:prstGeom>
          <a:solidFill>
            <a:srgbClr val="FFFFFF"/>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20" name="AutoShape 86">
            <a:extLst>
              <a:ext uri="{FF2B5EF4-FFF2-40B4-BE49-F238E27FC236}">
                <a16:creationId xmlns:a16="http://schemas.microsoft.com/office/drawing/2014/main" id="{CA25220B-4827-48E5-A9BD-DA07FA33FDA8}"/>
              </a:ext>
            </a:extLst>
          </p:cNvPr>
          <p:cNvSpPr>
            <a:spLocks noChangeArrowheads="1"/>
          </p:cNvSpPr>
          <p:nvPr/>
        </p:nvSpPr>
        <p:spPr bwMode="auto">
          <a:xfrm rot="5400000">
            <a:off x="6723063" y="4838700"/>
            <a:ext cx="188912" cy="211138"/>
          </a:xfrm>
          <a:prstGeom prst="flowChartDelay">
            <a:avLst/>
          </a:prstGeom>
          <a:solidFill>
            <a:srgbClr val="FFFFFF"/>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21" name="AutoShape 87">
            <a:extLst>
              <a:ext uri="{FF2B5EF4-FFF2-40B4-BE49-F238E27FC236}">
                <a16:creationId xmlns:a16="http://schemas.microsoft.com/office/drawing/2014/main" id="{345766D9-01A1-4A72-8DB7-E616B6891BBA}"/>
              </a:ext>
            </a:extLst>
          </p:cNvPr>
          <p:cNvSpPr>
            <a:spLocks noChangeArrowheads="1"/>
          </p:cNvSpPr>
          <p:nvPr/>
        </p:nvSpPr>
        <p:spPr bwMode="auto">
          <a:xfrm rot="5400000">
            <a:off x="6723062" y="4786313"/>
            <a:ext cx="188913" cy="211138"/>
          </a:xfrm>
          <a:prstGeom prst="flowChartDelay">
            <a:avLst/>
          </a:prstGeom>
          <a:solidFill>
            <a:srgbClr val="FFFFFF"/>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22" name="AutoShape 89">
            <a:extLst>
              <a:ext uri="{FF2B5EF4-FFF2-40B4-BE49-F238E27FC236}">
                <a16:creationId xmlns:a16="http://schemas.microsoft.com/office/drawing/2014/main" id="{7A39844E-70ED-4828-B2D7-E0C1B1856B7D}"/>
              </a:ext>
            </a:extLst>
          </p:cNvPr>
          <p:cNvSpPr>
            <a:spLocks noChangeArrowheads="1"/>
          </p:cNvSpPr>
          <p:nvPr/>
        </p:nvSpPr>
        <p:spPr bwMode="auto">
          <a:xfrm rot="-5400000">
            <a:off x="6737351" y="4267200"/>
            <a:ext cx="188912" cy="211137"/>
          </a:xfrm>
          <a:prstGeom prst="flowChartDelay">
            <a:avLst/>
          </a:prstGeom>
          <a:solidFill>
            <a:srgbClr val="FFFFFF"/>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23" name="AutoShape 90">
            <a:extLst>
              <a:ext uri="{FF2B5EF4-FFF2-40B4-BE49-F238E27FC236}">
                <a16:creationId xmlns:a16="http://schemas.microsoft.com/office/drawing/2014/main" id="{3A64C076-95A1-42E4-B21C-FE9C65880B98}"/>
              </a:ext>
            </a:extLst>
          </p:cNvPr>
          <p:cNvSpPr>
            <a:spLocks noChangeArrowheads="1"/>
          </p:cNvSpPr>
          <p:nvPr/>
        </p:nvSpPr>
        <p:spPr bwMode="auto">
          <a:xfrm rot="-5400000">
            <a:off x="6737351" y="4314825"/>
            <a:ext cx="188912" cy="211137"/>
          </a:xfrm>
          <a:prstGeom prst="flowChartDelay">
            <a:avLst/>
          </a:prstGeom>
          <a:solidFill>
            <a:srgbClr val="FFFFFF"/>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5124" name="AutoShape 91">
            <a:extLst>
              <a:ext uri="{FF2B5EF4-FFF2-40B4-BE49-F238E27FC236}">
                <a16:creationId xmlns:a16="http://schemas.microsoft.com/office/drawing/2014/main" id="{7D9D4552-B298-4EAB-B3C9-E0F3701FDB50}"/>
              </a:ext>
            </a:extLst>
          </p:cNvPr>
          <p:cNvSpPr>
            <a:spLocks noChangeArrowheads="1"/>
          </p:cNvSpPr>
          <p:nvPr/>
        </p:nvSpPr>
        <p:spPr bwMode="auto">
          <a:xfrm rot="-5400000">
            <a:off x="6737350" y="4364038"/>
            <a:ext cx="188913" cy="211137"/>
          </a:xfrm>
          <a:prstGeom prst="flowChartDelay">
            <a:avLst/>
          </a:prstGeom>
          <a:solidFill>
            <a:srgbClr val="FFFFFF"/>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2" name="Footer Placeholder 1">
            <a:extLst>
              <a:ext uri="{FF2B5EF4-FFF2-40B4-BE49-F238E27FC236}">
                <a16:creationId xmlns:a16="http://schemas.microsoft.com/office/drawing/2014/main" id="{46BFF3F4-8879-43F4-BAC9-C080FA037C43}"/>
              </a:ext>
            </a:extLst>
          </p:cNvPr>
          <p:cNvSpPr>
            <a:spLocks noGrp="1"/>
          </p:cNvSpPr>
          <p:nvPr>
            <p:ph type="ftr" sz="quarter" idx="11"/>
          </p:nvPr>
        </p:nvSpPr>
        <p:spPr/>
        <p:txBody>
          <a:bodyPr/>
          <a:lstStyle/>
          <a:p>
            <a:pPr>
              <a:defRPr/>
            </a:pPr>
            <a:r>
              <a:rPr lang="en-US" dirty="0"/>
              <a:t>D5S AV-PQS Training Bridge Admin</a:t>
            </a:r>
          </a:p>
        </p:txBody>
      </p:sp>
      <p:sp>
        <p:nvSpPr>
          <p:cNvPr id="3" name="Slide Number Placeholder 2">
            <a:extLst>
              <a:ext uri="{FF2B5EF4-FFF2-40B4-BE49-F238E27FC236}">
                <a16:creationId xmlns:a16="http://schemas.microsoft.com/office/drawing/2014/main" id="{5015F55E-8BD1-46B5-99D5-A893D12E936A}"/>
              </a:ext>
            </a:extLst>
          </p:cNvPr>
          <p:cNvSpPr>
            <a:spLocks noGrp="1"/>
          </p:cNvSpPr>
          <p:nvPr>
            <p:ph type="sldNum" sz="quarter" idx="12"/>
          </p:nvPr>
        </p:nvSpPr>
        <p:spPr/>
        <p:txBody>
          <a:bodyPr/>
          <a:lstStyle/>
          <a:p>
            <a:pPr>
              <a:defRPr/>
            </a:pPr>
            <a:fld id="{DFFF9439-C282-48D8-A9F0-CAFDB9C8D91B}" type="slidenum">
              <a:rPr lang="en-US" altLang="en-US" smtClean="0"/>
              <a:pPr>
                <a:defRPr/>
              </a:pPr>
              <a:t>28</a:t>
            </a:fld>
            <a:endParaRPr lang="en-US" altLang="en-US" dirty="0"/>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Mokelumne River   5  (2-2-02)">
            <a:extLst>
              <a:ext uri="{FF2B5EF4-FFF2-40B4-BE49-F238E27FC236}">
                <a16:creationId xmlns:a16="http://schemas.microsoft.com/office/drawing/2014/main" id="{59DE4BC9-9913-469E-824F-3DEE683C4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031" y="527447"/>
            <a:ext cx="8135937" cy="610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74883" name="Group 3">
            <a:extLst>
              <a:ext uri="{FF2B5EF4-FFF2-40B4-BE49-F238E27FC236}">
                <a16:creationId xmlns:a16="http://schemas.microsoft.com/office/drawing/2014/main" id="{5CDA30F1-A602-4D22-BEF6-3745FA8ED0BA}"/>
              </a:ext>
            </a:extLst>
          </p:cNvPr>
          <p:cNvGraphicFramePr>
            <a:graphicFrameLocks noGrp="1"/>
          </p:cNvGraphicFramePr>
          <p:nvPr>
            <p:extLst>
              <p:ext uri="{D42A27DB-BD31-4B8C-83A1-F6EECF244321}">
                <p14:modId xmlns:p14="http://schemas.microsoft.com/office/powerpoint/2010/main" val="3552036324"/>
              </p:ext>
            </p:extLst>
          </p:nvPr>
        </p:nvGraphicFramePr>
        <p:xfrm>
          <a:off x="3983039" y="5049828"/>
          <a:ext cx="4267200" cy="944572"/>
        </p:xfrm>
        <a:graphic>
          <a:graphicData uri="http://schemas.openxmlformats.org/drawingml/2006/table">
            <a:tbl>
              <a:tblPr/>
              <a:tblGrid>
                <a:gridCol w="4267200">
                  <a:extLst>
                    <a:ext uri="{9D8B030D-6E8A-4147-A177-3AD203B41FA5}">
                      <a16:colId xmlns:a16="http://schemas.microsoft.com/office/drawing/2014/main" val="20000"/>
                    </a:ext>
                  </a:extLst>
                </a:gridCol>
              </a:tblGrid>
              <a:tr h="800091">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800" b="1" i="0" u="none" strike="noStrike" cap="none" normalizeH="0" baseline="0" dirty="0">
                          <a:ln>
                            <a:noFill/>
                          </a:ln>
                          <a:solidFill>
                            <a:schemeClr val="tx1"/>
                          </a:solidFill>
                          <a:effectLst/>
                          <a:latin typeface="Arial" pitchFamily="34" charset="0"/>
                        </a:rPr>
                        <a:t>Single Span Swing Bridge - Closed</a:t>
                      </a:r>
                    </a:p>
                  </a:txBody>
                  <a:tcPr marT="45566" marB="4556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CD5902A4-7298-4EE5-8D66-FE8E40A89E9C}"/>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DE48AD74-BE12-4987-9A5D-CB1CD567F404}"/>
              </a:ext>
            </a:extLst>
          </p:cNvPr>
          <p:cNvSpPr>
            <a:spLocks noGrp="1"/>
          </p:cNvSpPr>
          <p:nvPr>
            <p:ph type="sldNum" sz="quarter" idx="12"/>
          </p:nvPr>
        </p:nvSpPr>
        <p:spPr/>
        <p:txBody>
          <a:bodyPr/>
          <a:lstStyle/>
          <a:p>
            <a:pPr>
              <a:defRPr/>
            </a:pPr>
            <a:fld id="{DFFF9439-C282-48D8-A9F0-CAFDB9C8D91B}" type="slidenum">
              <a:rPr lang="en-US" altLang="en-US" smtClean="0"/>
              <a:pPr>
                <a:defRPr/>
              </a:pPr>
              <a:t>29</a:t>
            </a:fld>
            <a:endParaRPr lang="en-US" altLang="en-US"/>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A57073E9-7E46-4F0C-99CA-82252C72DCB5}"/>
              </a:ext>
            </a:extLst>
          </p:cNvPr>
          <p:cNvSpPr>
            <a:spLocks noGrp="1" noChangeArrowheads="1"/>
          </p:cNvSpPr>
          <p:nvPr>
            <p:ph idx="1"/>
          </p:nvPr>
        </p:nvSpPr>
        <p:spPr>
          <a:xfrm>
            <a:off x="1828800" y="1219200"/>
            <a:ext cx="8458200" cy="5257800"/>
          </a:xfrm>
        </p:spPr>
        <p:txBody>
          <a:bodyPr/>
          <a:lstStyle/>
          <a:p>
            <a:pPr marL="228600" indent="-228600" eaLnBrk="1" fontAlgn="auto" hangingPunct="1">
              <a:spcAft>
                <a:spcPts val="0"/>
              </a:spcAft>
              <a:buFont typeface="Wingdings" panose="05000000000000000000" pitchFamily="2" charset="2"/>
              <a:buNone/>
              <a:defRPr/>
            </a:pPr>
            <a:r>
              <a:rPr lang="en-US" sz="2800" u="sng" dirty="0">
                <a:solidFill>
                  <a:schemeClr val="tx2">
                    <a:lumMod val="20000"/>
                    <a:lumOff val="80000"/>
                  </a:schemeClr>
                </a:solidFill>
                <a:latin typeface="Arial" charset="0"/>
              </a:rPr>
              <a:t>Class Three</a:t>
            </a:r>
            <a:r>
              <a:rPr lang="en-US" sz="2800" dirty="0">
                <a:solidFill>
                  <a:schemeClr val="tx2">
                    <a:lumMod val="20000"/>
                    <a:lumOff val="80000"/>
                  </a:schemeClr>
                </a:solidFill>
                <a:latin typeface="Arial" charset="0"/>
              </a:rPr>
              <a:t> </a:t>
            </a:r>
            <a:r>
              <a:rPr lang="en-US" sz="2800" dirty="0">
                <a:latin typeface="Arial" charset="0"/>
              </a:rPr>
              <a:t>– bridge handles recreational  traffic   only. No tugs or barges use this bridge regularly.</a:t>
            </a:r>
          </a:p>
          <a:p>
            <a:pPr marL="342900" lvl="1" indent="-333375" eaLnBrk="1" fontAlgn="auto" hangingPunct="1">
              <a:spcAft>
                <a:spcPts val="0"/>
              </a:spcAft>
              <a:buFont typeface="Wingdings" panose="05000000000000000000" pitchFamily="2" charset="2"/>
              <a:buNone/>
              <a:defRPr/>
            </a:pPr>
            <a:r>
              <a:rPr lang="en-US" sz="2800" u="sng" dirty="0">
                <a:solidFill>
                  <a:schemeClr val="tx2">
                    <a:lumMod val="20000"/>
                    <a:lumOff val="80000"/>
                  </a:schemeClr>
                </a:solidFill>
                <a:latin typeface="Arial" charset="0"/>
              </a:rPr>
              <a:t>Class Four</a:t>
            </a:r>
            <a:r>
              <a:rPr lang="en-US" sz="2800" dirty="0">
                <a:solidFill>
                  <a:schemeClr val="tx2">
                    <a:lumMod val="20000"/>
                    <a:lumOff val="80000"/>
                  </a:schemeClr>
                </a:solidFill>
                <a:latin typeface="Arial" charset="0"/>
              </a:rPr>
              <a:t> </a:t>
            </a:r>
            <a:r>
              <a:rPr lang="en-US" sz="2800" dirty="0">
                <a:latin typeface="Arial" charset="0"/>
              </a:rPr>
              <a:t>-  nothing but rowboats and small outboards move under this bridge.</a:t>
            </a:r>
          </a:p>
          <a:p>
            <a:pPr marL="463550" lvl="2" indent="0" eaLnBrk="1" fontAlgn="auto" hangingPunct="1">
              <a:spcAft>
                <a:spcPts val="0"/>
              </a:spcAft>
              <a:buClr>
                <a:schemeClr val="accent1"/>
              </a:buClr>
              <a:buSzPct val="70000"/>
              <a:buFont typeface="Wingdings" panose="05000000000000000000" pitchFamily="2" charset="2"/>
              <a:buNone/>
              <a:defRPr/>
            </a:pPr>
            <a:r>
              <a:rPr lang="en-US" sz="2800" dirty="0">
                <a:solidFill>
                  <a:srgbClr val="00B0F0"/>
                </a:solidFill>
                <a:latin typeface="Arial" charset="0"/>
              </a:rPr>
              <a:t>The C.G. is not interested in these. Do not survey unless specifically requested.</a:t>
            </a:r>
          </a:p>
          <a:p>
            <a:pPr marL="463550" lvl="2" indent="0" eaLnBrk="1" fontAlgn="auto" hangingPunct="1">
              <a:spcAft>
                <a:spcPts val="0"/>
              </a:spcAft>
              <a:buClr>
                <a:schemeClr val="accent1"/>
              </a:buClr>
              <a:buSzPct val="70000"/>
              <a:buFont typeface="Wingdings" panose="05000000000000000000" pitchFamily="2" charset="2"/>
              <a:buNone/>
              <a:defRPr/>
            </a:pPr>
            <a:r>
              <a:rPr lang="en-US" sz="2800" dirty="0">
                <a:latin typeface="Arial" charset="0"/>
              </a:rPr>
              <a:t>Can represent up to 60 percent of total bridges in your AOR.</a:t>
            </a:r>
          </a:p>
          <a:p>
            <a:pPr marL="342900" lvl="1" indent="6350" eaLnBrk="1" fontAlgn="auto" hangingPunct="1">
              <a:spcAft>
                <a:spcPts val="0"/>
              </a:spcAft>
              <a:buFont typeface="Wingdings" panose="05000000000000000000" pitchFamily="2" charset="2"/>
              <a:buNone/>
              <a:defRPr/>
            </a:pPr>
            <a:endParaRPr lang="en-US" sz="2400" dirty="0">
              <a:latin typeface="Arial" charset="0"/>
            </a:endParaRPr>
          </a:p>
        </p:txBody>
      </p:sp>
      <p:sp>
        <p:nvSpPr>
          <p:cNvPr id="18434" name="Rectangle 2">
            <a:extLst>
              <a:ext uri="{FF2B5EF4-FFF2-40B4-BE49-F238E27FC236}">
                <a16:creationId xmlns:a16="http://schemas.microsoft.com/office/drawing/2014/main" id="{FB33835E-F95B-4909-9A11-38647E1451EF}"/>
              </a:ext>
            </a:extLst>
          </p:cNvPr>
          <p:cNvSpPr>
            <a:spLocks noGrp="1" noChangeArrowheads="1"/>
          </p:cNvSpPr>
          <p:nvPr>
            <p:ph type="title"/>
          </p:nvPr>
        </p:nvSpPr>
        <p:spPr>
          <a:xfrm>
            <a:off x="1981200" y="228600"/>
            <a:ext cx="8162925" cy="762000"/>
          </a:xfrm>
        </p:spPr>
        <p:txBody>
          <a:bodyPr/>
          <a:lstStyle/>
          <a:p>
            <a:pPr eaLnBrk="1" fontAlgn="auto" hangingPunct="1">
              <a:spcAft>
                <a:spcPts val="0"/>
              </a:spcAft>
              <a:defRPr/>
            </a:pPr>
            <a:r>
              <a:rPr lang="en-US" altLang="en-US" dirty="0">
                <a:solidFill>
                  <a:srgbClr val="FFFF00"/>
                </a:solidFill>
              </a:rPr>
              <a:t>            Bridge Classes</a:t>
            </a:r>
          </a:p>
        </p:txBody>
      </p:sp>
      <p:sp>
        <p:nvSpPr>
          <p:cNvPr id="2" name="Footer Placeholder 1">
            <a:extLst>
              <a:ext uri="{FF2B5EF4-FFF2-40B4-BE49-F238E27FC236}">
                <a16:creationId xmlns:a16="http://schemas.microsoft.com/office/drawing/2014/main" id="{46EFD95B-6DE6-4BBC-A279-A90DFC7E2549}"/>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7ADB86C3-1C4E-421B-9874-D60F286F3DFB}"/>
              </a:ext>
            </a:extLst>
          </p:cNvPr>
          <p:cNvSpPr>
            <a:spLocks noGrp="1"/>
          </p:cNvSpPr>
          <p:nvPr>
            <p:ph type="sldNum" sz="quarter" idx="12"/>
          </p:nvPr>
        </p:nvSpPr>
        <p:spPr/>
        <p:txBody>
          <a:bodyPr/>
          <a:lstStyle/>
          <a:p>
            <a:pPr>
              <a:defRPr/>
            </a:pPr>
            <a:fld id="{2556A5F9-4543-4763-A794-047AFE0DD8C7}" type="slidenum">
              <a:rPr lang="en-US" altLang="en-US" smtClean="0"/>
              <a:pPr>
                <a:defRPr/>
              </a:pPr>
              <a:t>3</a:t>
            </a:fld>
            <a:endParaRPr lang="en-US" altLang="en-US"/>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4883" name="Group 3">
            <a:extLst>
              <a:ext uri="{FF2B5EF4-FFF2-40B4-BE49-F238E27FC236}">
                <a16:creationId xmlns:a16="http://schemas.microsoft.com/office/drawing/2014/main" id="{45868CCD-46E0-451D-8EEB-F373FB190062}"/>
              </a:ext>
            </a:extLst>
          </p:cNvPr>
          <p:cNvGraphicFramePr>
            <a:graphicFrameLocks noGrp="1"/>
          </p:cNvGraphicFramePr>
          <p:nvPr/>
        </p:nvGraphicFramePr>
        <p:xfrm>
          <a:off x="2209800" y="431800"/>
          <a:ext cx="4267200" cy="944572"/>
        </p:xfrm>
        <a:graphic>
          <a:graphicData uri="http://schemas.openxmlformats.org/drawingml/2006/table">
            <a:tbl>
              <a:tblPr/>
              <a:tblGrid>
                <a:gridCol w="4267200">
                  <a:extLst>
                    <a:ext uri="{9D8B030D-6E8A-4147-A177-3AD203B41FA5}">
                      <a16:colId xmlns:a16="http://schemas.microsoft.com/office/drawing/2014/main" val="20000"/>
                    </a:ext>
                  </a:extLst>
                </a:gridCol>
              </a:tblGrid>
              <a:tr h="9445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800" b="1" i="0" u="none" strike="noStrike" cap="none" normalizeH="0" baseline="0" dirty="0">
                          <a:ln>
                            <a:noFill/>
                          </a:ln>
                          <a:solidFill>
                            <a:schemeClr val="tx1"/>
                          </a:solidFill>
                          <a:effectLst/>
                          <a:latin typeface="Arial" pitchFamily="34" charset="0"/>
                        </a:rPr>
                        <a:t>Double Span Swing Bridge - Closed</a:t>
                      </a:r>
                    </a:p>
                  </a:txBody>
                  <a:tcPr marT="45566" marB="4556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pic>
        <p:nvPicPr>
          <p:cNvPr id="47112" name="Picture 2">
            <a:extLst>
              <a:ext uri="{FF2B5EF4-FFF2-40B4-BE49-F238E27FC236}">
                <a16:creationId xmlns:a16="http://schemas.microsoft.com/office/drawing/2014/main" id="{5661E881-877A-40C6-BBD2-E0AE54DE8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1795463"/>
            <a:ext cx="77152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3">
            <a:extLst>
              <a:ext uri="{FF2B5EF4-FFF2-40B4-BE49-F238E27FC236}">
                <a16:creationId xmlns:a16="http://schemas.microsoft.com/office/drawing/2014/main" id="{B7411504-DDAC-44CD-B2ED-6A0819A23E5E}"/>
              </a:ext>
            </a:extLst>
          </p:cNvPr>
          <p:cNvGraphicFramePr>
            <a:graphicFrameLocks noGrp="1"/>
          </p:cNvGraphicFramePr>
          <p:nvPr/>
        </p:nvGraphicFramePr>
        <p:xfrm>
          <a:off x="5511800" y="4737100"/>
          <a:ext cx="1422400" cy="406400"/>
        </p:xfrm>
        <a:graphic>
          <a:graphicData uri="http://schemas.openxmlformats.org/drawingml/2006/table">
            <a:tbl>
              <a:tblPr/>
              <a:tblGrid>
                <a:gridCol w="1422400">
                  <a:extLst>
                    <a:ext uri="{9D8B030D-6E8A-4147-A177-3AD203B41FA5}">
                      <a16:colId xmlns:a16="http://schemas.microsoft.com/office/drawing/2014/main" val="20000"/>
                    </a:ext>
                  </a:extLst>
                </a:gridCol>
              </a:tblGrid>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000" b="1" i="0" u="none" strike="noStrike" cap="none" normalizeH="0" baseline="0" dirty="0">
                          <a:ln>
                            <a:noFill/>
                          </a:ln>
                          <a:solidFill>
                            <a:schemeClr val="tx1"/>
                          </a:solidFill>
                          <a:effectLst/>
                          <a:latin typeface="Arial" pitchFamily="34" charset="0"/>
                        </a:rPr>
                        <a:t>Pivot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7119" name="Straight Arrow Connector 7">
            <a:extLst>
              <a:ext uri="{FF2B5EF4-FFF2-40B4-BE49-F238E27FC236}">
                <a16:creationId xmlns:a16="http://schemas.microsoft.com/office/drawing/2014/main" id="{CDF449D2-F87C-44FE-A24F-D0B0F76C3697}"/>
              </a:ext>
            </a:extLst>
          </p:cNvPr>
          <p:cNvCxnSpPr>
            <a:cxnSpLocks noChangeShapeType="1"/>
          </p:cNvCxnSpPr>
          <p:nvPr/>
        </p:nvCxnSpPr>
        <p:spPr bwMode="auto">
          <a:xfrm flipV="1">
            <a:off x="6565900" y="3962400"/>
            <a:ext cx="927100" cy="685800"/>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47120" name="Straight Arrow Connector 8">
            <a:extLst>
              <a:ext uri="{FF2B5EF4-FFF2-40B4-BE49-F238E27FC236}">
                <a16:creationId xmlns:a16="http://schemas.microsoft.com/office/drawing/2014/main" id="{E4715A74-1681-4361-936B-094D2A07B761}"/>
              </a:ext>
            </a:extLst>
          </p:cNvPr>
          <p:cNvCxnSpPr>
            <a:cxnSpLocks noChangeShapeType="1"/>
          </p:cNvCxnSpPr>
          <p:nvPr/>
        </p:nvCxnSpPr>
        <p:spPr bwMode="auto">
          <a:xfrm rot="10800000">
            <a:off x="4914900" y="3873500"/>
            <a:ext cx="1041400" cy="736600"/>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graphicFrame>
        <p:nvGraphicFramePr>
          <p:cNvPr id="12" name="Group 3">
            <a:extLst>
              <a:ext uri="{FF2B5EF4-FFF2-40B4-BE49-F238E27FC236}">
                <a16:creationId xmlns:a16="http://schemas.microsoft.com/office/drawing/2014/main" id="{0F6CC0F5-AD02-4A89-9B16-998D697DAB82}"/>
              </a:ext>
            </a:extLst>
          </p:cNvPr>
          <p:cNvGraphicFramePr>
            <a:graphicFrameLocks noGrp="1"/>
          </p:cNvGraphicFramePr>
          <p:nvPr/>
        </p:nvGraphicFramePr>
        <p:xfrm>
          <a:off x="7175500" y="2171700"/>
          <a:ext cx="2552700" cy="406400"/>
        </p:xfrm>
        <a:graphic>
          <a:graphicData uri="http://schemas.openxmlformats.org/drawingml/2006/table">
            <a:tbl>
              <a:tblPr/>
              <a:tblGrid>
                <a:gridCol w="2552700">
                  <a:extLst>
                    <a:ext uri="{9D8B030D-6E8A-4147-A177-3AD203B41FA5}">
                      <a16:colId xmlns:a16="http://schemas.microsoft.com/office/drawing/2014/main" val="20000"/>
                    </a:ext>
                  </a:extLst>
                </a:gridCol>
              </a:tblGrid>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000" b="1" i="0" u="none" strike="noStrike" cap="none" normalizeH="0" baseline="0" dirty="0">
                          <a:ln>
                            <a:noFill/>
                          </a:ln>
                          <a:solidFill>
                            <a:schemeClr val="tx1"/>
                          </a:solidFill>
                          <a:effectLst/>
                          <a:latin typeface="Arial" pitchFamily="34" charset="0"/>
                        </a:rPr>
                        <a:t>North Swing Span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7127" name="Straight Arrow Connector 12">
            <a:extLst>
              <a:ext uri="{FF2B5EF4-FFF2-40B4-BE49-F238E27FC236}">
                <a16:creationId xmlns:a16="http://schemas.microsoft.com/office/drawing/2014/main" id="{B274CF01-376D-4054-95CB-05C1C965932C}"/>
              </a:ext>
            </a:extLst>
          </p:cNvPr>
          <p:cNvCxnSpPr>
            <a:cxnSpLocks noChangeShapeType="1"/>
          </p:cNvCxnSpPr>
          <p:nvPr/>
        </p:nvCxnSpPr>
        <p:spPr bwMode="auto">
          <a:xfrm rot="5400000">
            <a:off x="7943850" y="2838450"/>
            <a:ext cx="749300" cy="355600"/>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47128" name="Straight Arrow Connector 15">
            <a:extLst>
              <a:ext uri="{FF2B5EF4-FFF2-40B4-BE49-F238E27FC236}">
                <a16:creationId xmlns:a16="http://schemas.microsoft.com/office/drawing/2014/main" id="{EC2638FB-6FD1-44AB-A30F-1D556D3FFB70}"/>
              </a:ext>
            </a:extLst>
          </p:cNvPr>
          <p:cNvCxnSpPr>
            <a:cxnSpLocks noChangeShapeType="1"/>
          </p:cNvCxnSpPr>
          <p:nvPr/>
        </p:nvCxnSpPr>
        <p:spPr bwMode="auto">
          <a:xfrm>
            <a:off x="3416300" y="2565400"/>
            <a:ext cx="774700" cy="596900"/>
          </a:xfrm>
          <a:prstGeom prst="straightConnector1">
            <a:avLst/>
          </a:prstGeom>
          <a:noFill/>
          <a:ln w="9525" algn="ctr">
            <a:solidFill>
              <a:schemeClr val="tx1"/>
            </a:solidFill>
            <a:round/>
            <a:headEnd/>
            <a:tailEnd type="triangle" w="lg" len="lg"/>
          </a:ln>
          <a:extLst>
            <a:ext uri="{909E8E84-426E-40DD-AFC4-6F175D3DCCD1}">
              <a14:hiddenFill xmlns:a14="http://schemas.microsoft.com/office/drawing/2010/main">
                <a:noFill/>
              </a14:hiddenFill>
            </a:ext>
          </a:extLst>
        </p:spPr>
      </p:cxnSp>
      <p:graphicFrame>
        <p:nvGraphicFramePr>
          <p:cNvPr id="17" name="Group 3">
            <a:extLst>
              <a:ext uri="{FF2B5EF4-FFF2-40B4-BE49-F238E27FC236}">
                <a16:creationId xmlns:a16="http://schemas.microsoft.com/office/drawing/2014/main" id="{259EAD3C-7F5F-4037-ABA8-D8A62737978B}"/>
              </a:ext>
            </a:extLst>
          </p:cNvPr>
          <p:cNvGraphicFramePr>
            <a:graphicFrameLocks noGrp="1"/>
          </p:cNvGraphicFramePr>
          <p:nvPr/>
        </p:nvGraphicFramePr>
        <p:xfrm>
          <a:off x="2425700" y="2044700"/>
          <a:ext cx="2552700" cy="406400"/>
        </p:xfrm>
        <a:graphic>
          <a:graphicData uri="http://schemas.openxmlformats.org/drawingml/2006/table">
            <a:tbl>
              <a:tblPr/>
              <a:tblGrid>
                <a:gridCol w="2552700">
                  <a:extLst>
                    <a:ext uri="{9D8B030D-6E8A-4147-A177-3AD203B41FA5}">
                      <a16:colId xmlns:a16="http://schemas.microsoft.com/office/drawing/2014/main" val="20000"/>
                    </a:ext>
                  </a:extLst>
                </a:gridCol>
              </a:tblGrid>
              <a:tr h="406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000" b="1" i="0" u="none" strike="noStrike" cap="none" normalizeH="0" baseline="0" dirty="0">
                          <a:ln>
                            <a:noFill/>
                          </a:ln>
                          <a:solidFill>
                            <a:schemeClr val="tx1"/>
                          </a:solidFill>
                          <a:effectLst/>
                          <a:latin typeface="Arial" pitchFamily="34" charset="0"/>
                        </a:rPr>
                        <a:t>South Swing Span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1" name="Group 3">
            <a:extLst>
              <a:ext uri="{FF2B5EF4-FFF2-40B4-BE49-F238E27FC236}">
                <a16:creationId xmlns:a16="http://schemas.microsoft.com/office/drawing/2014/main" id="{DA3CF040-2AF1-441B-8745-9A72A62A5079}"/>
              </a:ext>
            </a:extLst>
          </p:cNvPr>
          <p:cNvGraphicFramePr>
            <a:graphicFrameLocks noGrp="1"/>
          </p:cNvGraphicFramePr>
          <p:nvPr/>
        </p:nvGraphicFramePr>
        <p:xfrm>
          <a:off x="2311400" y="5727700"/>
          <a:ext cx="3238500" cy="279400"/>
        </p:xfrm>
        <a:graphic>
          <a:graphicData uri="http://schemas.openxmlformats.org/drawingml/2006/table">
            <a:tbl>
              <a:tblPr/>
              <a:tblGrid>
                <a:gridCol w="3238500">
                  <a:extLst>
                    <a:ext uri="{9D8B030D-6E8A-4147-A177-3AD203B41FA5}">
                      <a16:colId xmlns:a16="http://schemas.microsoft.com/office/drawing/2014/main" val="20000"/>
                    </a:ext>
                  </a:extLst>
                </a:gridCol>
              </a:tblGrid>
              <a:tr h="2794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r>
                        <a:rPr kumimoji="0" lang="en-US" sz="1200" b="1" i="0" u="none" strike="noStrike" cap="none" normalizeH="0" baseline="0" dirty="0">
                          <a:ln>
                            <a:noFill/>
                          </a:ln>
                          <a:solidFill>
                            <a:schemeClr val="tx1"/>
                          </a:solidFill>
                          <a:effectLst/>
                          <a:latin typeface="Arial" pitchFamily="34" charset="0"/>
                        </a:rPr>
                        <a:t>Coleman Memorial Bridge, Yorktown VA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7E770112-8674-4DE6-AB90-80A2D358BDB5}"/>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97CF489C-0BB7-44B6-9342-900837FC3DC6}"/>
              </a:ext>
            </a:extLst>
          </p:cNvPr>
          <p:cNvSpPr>
            <a:spLocks noGrp="1"/>
          </p:cNvSpPr>
          <p:nvPr>
            <p:ph type="sldNum" sz="quarter" idx="12"/>
          </p:nvPr>
        </p:nvSpPr>
        <p:spPr/>
        <p:txBody>
          <a:bodyPr/>
          <a:lstStyle/>
          <a:p>
            <a:pPr>
              <a:defRPr/>
            </a:pPr>
            <a:fld id="{DFFF9439-C282-48D8-A9F0-CAFDB9C8D91B}" type="slidenum">
              <a:rPr lang="en-US" altLang="en-US" smtClean="0"/>
              <a:pPr>
                <a:defRPr/>
              </a:pPr>
              <a:t>30</a:t>
            </a:fld>
            <a:endParaRPr lang="en-US" altLang="en-US"/>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Tower Park Swing Bridge opening">
            <a:extLst>
              <a:ext uri="{FF2B5EF4-FFF2-40B4-BE49-F238E27FC236}">
                <a16:creationId xmlns:a16="http://schemas.microsoft.com/office/drawing/2014/main" id="{5469B8EC-712F-4B88-A876-8CA4F65E6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0" y="261937"/>
            <a:ext cx="84455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Oval 3">
            <a:extLst>
              <a:ext uri="{FF2B5EF4-FFF2-40B4-BE49-F238E27FC236}">
                <a16:creationId xmlns:a16="http://schemas.microsoft.com/office/drawing/2014/main" id="{F6EC8A43-DC4E-4EC9-9789-B096175B1AC0}"/>
              </a:ext>
            </a:extLst>
          </p:cNvPr>
          <p:cNvSpPr>
            <a:spLocks noChangeArrowheads="1"/>
          </p:cNvSpPr>
          <p:nvPr/>
        </p:nvSpPr>
        <p:spPr bwMode="auto">
          <a:xfrm>
            <a:off x="4876800" y="5410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aphicFrame>
        <p:nvGraphicFramePr>
          <p:cNvPr id="1280015" name="Group 15">
            <a:extLst>
              <a:ext uri="{FF2B5EF4-FFF2-40B4-BE49-F238E27FC236}">
                <a16:creationId xmlns:a16="http://schemas.microsoft.com/office/drawing/2014/main" id="{D584DC65-4B17-4FBF-BC56-A9FB7B239BEA}"/>
              </a:ext>
            </a:extLst>
          </p:cNvPr>
          <p:cNvGraphicFramePr>
            <a:graphicFrameLocks noGrp="1"/>
          </p:cNvGraphicFramePr>
          <p:nvPr/>
        </p:nvGraphicFramePr>
        <p:xfrm>
          <a:off x="2743200" y="609600"/>
          <a:ext cx="4267200" cy="584200"/>
        </p:xfrm>
        <a:graphic>
          <a:graphicData uri="http://schemas.openxmlformats.org/drawingml/2006/table">
            <a:tbl>
              <a:tblPr/>
              <a:tblGrid>
                <a:gridCol w="4267200">
                  <a:extLst>
                    <a:ext uri="{9D8B030D-6E8A-4147-A177-3AD203B41FA5}">
                      <a16:colId xmlns:a16="http://schemas.microsoft.com/office/drawing/2014/main" val="20000"/>
                    </a:ext>
                  </a:extLst>
                </a:gridCol>
              </a:tblGrid>
              <a:tr h="5842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800" b="1" i="0" u="none" strike="noStrike" cap="none" normalizeH="0" baseline="0">
                          <a:ln>
                            <a:noFill/>
                          </a:ln>
                          <a:solidFill>
                            <a:schemeClr val="tx1"/>
                          </a:solidFill>
                          <a:effectLst/>
                          <a:latin typeface="Arial" pitchFamily="34" charset="0"/>
                        </a:rPr>
                        <a:t>Swing Bridge - OPEN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48138" name="Oval 16">
            <a:extLst>
              <a:ext uri="{FF2B5EF4-FFF2-40B4-BE49-F238E27FC236}">
                <a16:creationId xmlns:a16="http://schemas.microsoft.com/office/drawing/2014/main" id="{3067DD94-B5F2-46B1-A64D-039B1D703C39}"/>
              </a:ext>
            </a:extLst>
          </p:cNvPr>
          <p:cNvSpPr>
            <a:spLocks noChangeArrowheads="1"/>
          </p:cNvSpPr>
          <p:nvPr/>
        </p:nvSpPr>
        <p:spPr bwMode="auto">
          <a:xfrm>
            <a:off x="3048000" y="5029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2" name="Footer Placeholder 1">
            <a:extLst>
              <a:ext uri="{FF2B5EF4-FFF2-40B4-BE49-F238E27FC236}">
                <a16:creationId xmlns:a16="http://schemas.microsoft.com/office/drawing/2014/main" id="{12DDE4E8-3749-4E00-9778-50C02E4EE4BF}"/>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E45F62B3-B611-4A6F-83FB-63A08D178D32}"/>
              </a:ext>
            </a:extLst>
          </p:cNvPr>
          <p:cNvSpPr>
            <a:spLocks noGrp="1"/>
          </p:cNvSpPr>
          <p:nvPr>
            <p:ph type="sldNum" sz="quarter" idx="12"/>
          </p:nvPr>
        </p:nvSpPr>
        <p:spPr/>
        <p:txBody>
          <a:bodyPr/>
          <a:lstStyle/>
          <a:p>
            <a:pPr>
              <a:defRPr/>
            </a:pPr>
            <a:fld id="{DFFF9439-C282-48D8-A9F0-CAFDB9C8D91B}" type="slidenum">
              <a:rPr lang="en-US" altLang="en-US" smtClean="0"/>
              <a:pPr>
                <a:defRPr/>
              </a:pPr>
              <a:t>31</a:t>
            </a:fld>
            <a:endParaRPr lang="en-US" altLang="en-US"/>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Georgiana Slough   7  (6-17-01)">
            <a:extLst>
              <a:ext uri="{FF2B5EF4-FFF2-40B4-BE49-F238E27FC236}">
                <a16:creationId xmlns:a16="http://schemas.microsoft.com/office/drawing/2014/main" id="{F1C7187A-8D7B-4841-A731-68E53AAFD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523882"/>
            <a:ext cx="7992533"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81038" name="Group 14">
            <a:extLst>
              <a:ext uri="{FF2B5EF4-FFF2-40B4-BE49-F238E27FC236}">
                <a16:creationId xmlns:a16="http://schemas.microsoft.com/office/drawing/2014/main" id="{7D352389-C485-4031-9007-AB8EF4B15B48}"/>
              </a:ext>
            </a:extLst>
          </p:cNvPr>
          <p:cNvGraphicFramePr>
            <a:graphicFrameLocks noGrp="1"/>
          </p:cNvGraphicFramePr>
          <p:nvPr>
            <p:extLst>
              <p:ext uri="{D42A27DB-BD31-4B8C-83A1-F6EECF244321}">
                <p14:modId xmlns:p14="http://schemas.microsoft.com/office/powerpoint/2010/main" val="3425686528"/>
              </p:ext>
            </p:extLst>
          </p:nvPr>
        </p:nvGraphicFramePr>
        <p:xfrm>
          <a:off x="2667000" y="744537"/>
          <a:ext cx="4114800" cy="895364"/>
        </p:xfrm>
        <a:graphic>
          <a:graphicData uri="http://schemas.openxmlformats.org/drawingml/2006/table">
            <a:tbl>
              <a:tblPr/>
              <a:tblGrid>
                <a:gridCol w="4114800">
                  <a:extLst>
                    <a:ext uri="{9D8B030D-6E8A-4147-A177-3AD203B41FA5}">
                      <a16:colId xmlns:a16="http://schemas.microsoft.com/office/drawing/2014/main" val="20000"/>
                    </a:ext>
                  </a:extLst>
                </a:gridCol>
              </a:tblGrid>
              <a:tr h="89535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400" b="1" i="0" u="none" strike="noStrike" cap="none" normalizeH="0" baseline="0" dirty="0">
                          <a:ln>
                            <a:noFill/>
                          </a:ln>
                          <a:solidFill>
                            <a:schemeClr val="bg1"/>
                          </a:solidFill>
                          <a:effectLst/>
                          <a:latin typeface="Arial" pitchFamily="34" charset="0"/>
                        </a:rPr>
                        <a:t>Swing Bridge – In Motion</a:t>
                      </a:r>
                    </a:p>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400" b="1" i="0" u="none" strike="noStrike" cap="none" normalizeH="0" baseline="0" dirty="0">
                          <a:ln>
                            <a:noFill/>
                          </a:ln>
                          <a:solidFill>
                            <a:schemeClr val="bg1"/>
                          </a:solidFill>
                          <a:effectLst/>
                          <a:latin typeface="Arial" pitchFamily="34" charset="0"/>
                        </a:rPr>
                        <a:t>one navigable channel</a:t>
                      </a:r>
                    </a:p>
                  </a:txBody>
                  <a:tcPr marT="45346" marB="4534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C533663E-3346-4B89-8096-8D8A40BE6D9B}"/>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DEA603D1-6582-40C7-9E9E-10D3CC968BCB}"/>
              </a:ext>
            </a:extLst>
          </p:cNvPr>
          <p:cNvSpPr>
            <a:spLocks noGrp="1"/>
          </p:cNvSpPr>
          <p:nvPr>
            <p:ph type="sldNum" sz="quarter" idx="12"/>
          </p:nvPr>
        </p:nvSpPr>
        <p:spPr/>
        <p:txBody>
          <a:bodyPr/>
          <a:lstStyle/>
          <a:p>
            <a:pPr>
              <a:defRPr/>
            </a:pPr>
            <a:fld id="{DFFF9439-C282-48D8-A9F0-CAFDB9C8D91B}" type="slidenum">
              <a:rPr lang="en-US" altLang="en-US" smtClean="0"/>
              <a:pPr>
                <a:defRPr/>
              </a:pPr>
              <a:t>32</a:t>
            </a:fld>
            <a:endParaRPr lang="en-US" altLang="en-US"/>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75">
            <a:extLst>
              <a:ext uri="{FF2B5EF4-FFF2-40B4-BE49-F238E27FC236}">
                <a16:creationId xmlns:a16="http://schemas.microsoft.com/office/drawing/2014/main" id="{B1B501DE-9FCC-4A87-8D34-721099313D0F}"/>
              </a:ext>
            </a:extLst>
          </p:cNvPr>
          <p:cNvSpPr>
            <a:spLocks noChangeArrowheads="1"/>
          </p:cNvSpPr>
          <p:nvPr/>
        </p:nvSpPr>
        <p:spPr bwMode="auto">
          <a:xfrm>
            <a:off x="4114800" y="4495800"/>
            <a:ext cx="1600200" cy="457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79" name="Line 87">
            <a:extLst>
              <a:ext uri="{FF2B5EF4-FFF2-40B4-BE49-F238E27FC236}">
                <a16:creationId xmlns:a16="http://schemas.microsoft.com/office/drawing/2014/main" id="{3E30FD60-3E16-4845-BF3E-316810EFD15E}"/>
              </a:ext>
            </a:extLst>
          </p:cNvPr>
          <p:cNvSpPr>
            <a:spLocks noChangeShapeType="1"/>
          </p:cNvSpPr>
          <p:nvPr/>
        </p:nvSpPr>
        <p:spPr bwMode="auto">
          <a:xfrm>
            <a:off x="2209800" y="4724400"/>
            <a:ext cx="7924800" cy="0"/>
          </a:xfrm>
          <a:prstGeom prst="line">
            <a:avLst/>
          </a:prstGeom>
          <a:noFill/>
          <a:ln w="12700">
            <a:solidFill>
              <a:srgbClr val="000000"/>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748" name="Rectangle 2">
            <a:extLst>
              <a:ext uri="{FF2B5EF4-FFF2-40B4-BE49-F238E27FC236}">
                <a16:creationId xmlns:a16="http://schemas.microsoft.com/office/drawing/2014/main" id="{DF21BF74-DCB3-4E60-9FFA-0455261F1B3F}"/>
              </a:ext>
            </a:extLst>
          </p:cNvPr>
          <p:cNvSpPr>
            <a:spLocks noChangeArrowheads="1"/>
          </p:cNvSpPr>
          <p:nvPr/>
        </p:nvSpPr>
        <p:spPr bwMode="auto">
          <a:xfrm>
            <a:off x="4914900" y="139700"/>
            <a:ext cx="4838700" cy="609600"/>
          </a:xfrm>
          <a:prstGeom prst="rect">
            <a:avLst/>
          </a:prstGeom>
          <a:noFill/>
          <a:ln>
            <a:noFill/>
          </a:ln>
        </p:spPr>
        <p:txBody>
          <a:bodyPr lIns="92075" tIns="46038" rIns="92075" bIns="46038" anchor="b"/>
          <a:lstStyle/>
          <a:p>
            <a:pPr algn="ctr" eaLnBrk="1" hangingPunct="1">
              <a:defRPr/>
            </a:pPr>
            <a:r>
              <a:rPr lang="en-US" sz="3600" dirty="0">
                <a:solidFill>
                  <a:srgbClr val="FFFF00"/>
                </a:solidFill>
                <a:latin typeface="+mj-lt"/>
              </a:rPr>
              <a:t>Swing Bridge - Closed</a:t>
            </a:r>
            <a:endParaRPr lang="en-US" sz="4400" dirty="0">
              <a:solidFill>
                <a:srgbClr val="FFFF00"/>
              </a:solidFill>
              <a:latin typeface="+mj-lt"/>
            </a:endParaRPr>
          </a:p>
        </p:txBody>
      </p:sp>
      <p:sp>
        <p:nvSpPr>
          <p:cNvPr id="50181" name="Line 3">
            <a:extLst>
              <a:ext uri="{FF2B5EF4-FFF2-40B4-BE49-F238E27FC236}">
                <a16:creationId xmlns:a16="http://schemas.microsoft.com/office/drawing/2014/main" id="{A706E7E3-5461-45C9-A4F2-5327E6883C88}"/>
              </a:ext>
            </a:extLst>
          </p:cNvPr>
          <p:cNvSpPr>
            <a:spLocks noChangeShapeType="1"/>
          </p:cNvSpPr>
          <p:nvPr/>
        </p:nvSpPr>
        <p:spPr bwMode="auto">
          <a:xfrm>
            <a:off x="1828800" y="2438400"/>
            <a:ext cx="8610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82" name="Line 4">
            <a:extLst>
              <a:ext uri="{FF2B5EF4-FFF2-40B4-BE49-F238E27FC236}">
                <a16:creationId xmlns:a16="http://schemas.microsoft.com/office/drawing/2014/main" id="{D6DBF930-911D-42E0-80BE-C1EC6D11E17C}"/>
              </a:ext>
            </a:extLst>
          </p:cNvPr>
          <p:cNvSpPr>
            <a:spLocks noChangeShapeType="1"/>
          </p:cNvSpPr>
          <p:nvPr/>
        </p:nvSpPr>
        <p:spPr bwMode="auto">
          <a:xfrm>
            <a:off x="2819400" y="3352800"/>
            <a:ext cx="7391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83" name="Freeform 5">
            <a:extLst>
              <a:ext uri="{FF2B5EF4-FFF2-40B4-BE49-F238E27FC236}">
                <a16:creationId xmlns:a16="http://schemas.microsoft.com/office/drawing/2014/main" id="{070F4EE0-E0EC-420A-93A8-B7B2BB50839B}"/>
              </a:ext>
            </a:extLst>
          </p:cNvPr>
          <p:cNvSpPr>
            <a:spLocks/>
          </p:cNvSpPr>
          <p:nvPr/>
        </p:nvSpPr>
        <p:spPr bwMode="auto">
          <a:xfrm>
            <a:off x="1752600" y="2743200"/>
            <a:ext cx="10668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184" name="Line 6">
            <a:extLst>
              <a:ext uri="{FF2B5EF4-FFF2-40B4-BE49-F238E27FC236}">
                <a16:creationId xmlns:a16="http://schemas.microsoft.com/office/drawing/2014/main" id="{1387D20D-2477-4543-B0D6-AA511CA45476}"/>
              </a:ext>
            </a:extLst>
          </p:cNvPr>
          <p:cNvSpPr>
            <a:spLocks noChangeShapeType="1"/>
          </p:cNvSpPr>
          <p:nvPr/>
        </p:nvSpPr>
        <p:spPr bwMode="auto">
          <a:xfrm flipV="1">
            <a:off x="9448800" y="2438400"/>
            <a:ext cx="0" cy="914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85" name="Line 7">
            <a:extLst>
              <a:ext uri="{FF2B5EF4-FFF2-40B4-BE49-F238E27FC236}">
                <a16:creationId xmlns:a16="http://schemas.microsoft.com/office/drawing/2014/main" id="{1B27700B-8318-40E5-A509-BE0A565ECFD4}"/>
              </a:ext>
            </a:extLst>
          </p:cNvPr>
          <p:cNvSpPr>
            <a:spLocks noChangeShapeType="1"/>
          </p:cNvSpPr>
          <p:nvPr/>
        </p:nvSpPr>
        <p:spPr bwMode="auto">
          <a:xfrm>
            <a:off x="2209800" y="4572000"/>
            <a:ext cx="7848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86" name="Line 8">
            <a:extLst>
              <a:ext uri="{FF2B5EF4-FFF2-40B4-BE49-F238E27FC236}">
                <a16:creationId xmlns:a16="http://schemas.microsoft.com/office/drawing/2014/main" id="{9BFEBBB0-ADE6-4983-8FEF-1F2D70A91021}"/>
              </a:ext>
            </a:extLst>
          </p:cNvPr>
          <p:cNvSpPr>
            <a:spLocks noChangeShapeType="1"/>
          </p:cNvSpPr>
          <p:nvPr/>
        </p:nvSpPr>
        <p:spPr bwMode="auto">
          <a:xfrm flipV="1">
            <a:off x="2286000" y="4953000"/>
            <a:ext cx="7848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87" name="Rectangle 9">
            <a:extLst>
              <a:ext uri="{FF2B5EF4-FFF2-40B4-BE49-F238E27FC236}">
                <a16:creationId xmlns:a16="http://schemas.microsoft.com/office/drawing/2014/main" id="{591F66B0-267F-428E-A6D2-86F0DE2E7E19}"/>
              </a:ext>
            </a:extLst>
          </p:cNvPr>
          <p:cNvSpPr>
            <a:spLocks noChangeArrowheads="1"/>
          </p:cNvSpPr>
          <p:nvPr/>
        </p:nvSpPr>
        <p:spPr bwMode="auto">
          <a:xfrm>
            <a:off x="3200400" y="2438400"/>
            <a:ext cx="76200" cy="914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88" name="Rectangle 10">
            <a:extLst>
              <a:ext uri="{FF2B5EF4-FFF2-40B4-BE49-F238E27FC236}">
                <a16:creationId xmlns:a16="http://schemas.microsoft.com/office/drawing/2014/main" id="{06D62F3E-52FE-462D-9879-8136DBC4DD62}"/>
              </a:ext>
            </a:extLst>
          </p:cNvPr>
          <p:cNvSpPr>
            <a:spLocks noChangeArrowheads="1"/>
          </p:cNvSpPr>
          <p:nvPr/>
        </p:nvSpPr>
        <p:spPr bwMode="auto">
          <a:xfrm>
            <a:off x="5791200" y="2438400"/>
            <a:ext cx="838200" cy="914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89" name="Rectangle 11">
            <a:extLst>
              <a:ext uri="{FF2B5EF4-FFF2-40B4-BE49-F238E27FC236}">
                <a16:creationId xmlns:a16="http://schemas.microsoft.com/office/drawing/2014/main" id="{060C60CA-F0D8-4C14-9B99-A23D3454587F}"/>
              </a:ext>
            </a:extLst>
          </p:cNvPr>
          <p:cNvSpPr>
            <a:spLocks noChangeArrowheads="1"/>
          </p:cNvSpPr>
          <p:nvPr/>
        </p:nvSpPr>
        <p:spPr bwMode="auto">
          <a:xfrm>
            <a:off x="30480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90" name="Rectangle 12">
            <a:extLst>
              <a:ext uri="{FF2B5EF4-FFF2-40B4-BE49-F238E27FC236}">
                <a16:creationId xmlns:a16="http://schemas.microsoft.com/office/drawing/2014/main" id="{A71771EF-3F26-4FA7-AE2D-5F43B98F6316}"/>
              </a:ext>
            </a:extLst>
          </p:cNvPr>
          <p:cNvSpPr>
            <a:spLocks noChangeArrowheads="1"/>
          </p:cNvSpPr>
          <p:nvPr/>
        </p:nvSpPr>
        <p:spPr bwMode="auto">
          <a:xfrm>
            <a:off x="5715000" y="3200400"/>
            <a:ext cx="9144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91" name="Rectangle 13">
            <a:extLst>
              <a:ext uri="{FF2B5EF4-FFF2-40B4-BE49-F238E27FC236}">
                <a16:creationId xmlns:a16="http://schemas.microsoft.com/office/drawing/2014/main" id="{31660659-1268-4455-A31E-BD395CAA5216}"/>
              </a:ext>
            </a:extLst>
          </p:cNvPr>
          <p:cNvSpPr>
            <a:spLocks noChangeArrowheads="1"/>
          </p:cNvSpPr>
          <p:nvPr/>
        </p:nvSpPr>
        <p:spPr bwMode="auto">
          <a:xfrm>
            <a:off x="92202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92" name="AutoShape 15">
            <a:extLst>
              <a:ext uri="{FF2B5EF4-FFF2-40B4-BE49-F238E27FC236}">
                <a16:creationId xmlns:a16="http://schemas.microsoft.com/office/drawing/2014/main" id="{85713FFB-51C9-4325-BFB0-F308DA0D846E}"/>
              </a:ext>
            </a:extLst>
          </p:cNvPr>
          <p:cNvSpPr>
            <a:spLocks noChangeArrowheads="1"/>
          </p:cNvSpPr>
          <p:nvPr/>
        </p:nvSpPr>
        <p:spPr bwMode="auto">
          <a:xfrm>
            <a:off x="6629400" y="4572000"/>
            <a:ext cx="152400" cy="3048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93" name="AutoShape 16">
            <a:extLst>
              <a:ext uri="{FF2B5EF4-FFF2-40B4-BE49-F238E27FC236}">
                <a16:creationId xmlns:a16="http://schemas.microsoft.com/office/drawing/2014/main" id="{E7881AC3-8B9F-4987-BD5E-4BEE50EA006C}"/>
              </a:ext>
            </a:extLst>
          </p:cNvPr>
          <p:cNvSpPr>
            <a:spLocks noChangeArrowheads="1"/>
          </p:cNvSpPr>
          <p:nvPr/>
        </p:nvSpPr>
        <p:spPr bwMode="auto">
          <a:xfrm>
            <a:off x="5562600" y="4572000"/>
            <a:ext cx="152400" cy="3048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94" name="AutoShape 17">
            <a:extLst>
              <a:ext uri="{FF2B5EF4-FFF2-40B4-BE49-F238E27FC236}">
                <a16:creationId xmlns:a16="http://schemas.microsoft.com/office/drawing/2014/main" id="{0ECC1BF7-1E8C-49FC-AAE2-A009723C5BE1}"/>
              </a:ext>
            </a:extLst>
          </p:cNvPr>
          <p:cNvSpPr>
            <a:spLocks noChangeArrowheads="1"/>
          </p:cNvSpPr>
          <p:nvPr/>
        </p:nvSpPr>
        <p:spPr bwMode="auto">
          <a:xfrm>
            <a:off x="60960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95" name="AutoShape 20">
            <a:extLst>
              <a:ext uri="{FF2B5EF4-FFF2-40B4-BE49-F238E27FC236}">
                <a16:creationId xmlns:a16="http://schemas.microsoft.com/office/drawing/2014/main" id="{BD2C137D-3304-4E62-BAD9-3F98F6066D48}"/>
              </a:ext>
            </a:extLst>
          </p:cNvPr>
          <p:cNvSpPr>
            <a:spLocks noChangeArrowheads="1"/>
          </p:cNvSpPr>
          <p:nvPr/>
        </p:nvSpPr>
        <p:spPr bwMode="auto">
          <a:xfrm>
            <a:off x="66294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96" name="AutoShape 24">
            <a:extLst>
              <a:ext uri="{FF2B5EF4-FFF2-40B4-BE49-F238E27FC236}">
                <a16:creationId xmlns:a16="http://schemas.microsoft.com/office/drawing/2014/main" id="{6C016484-B8F7-43A8-AF66-84586F843314}"/>
              </a:ext>
            </a:extLst>
          </p:cNvPr>
          <p:cNvSpPr>
            <a:spLocks noChangeArrowheads="1"/>
          </p:cNvSpPr>
          <p:nvPr/>
        </p:nvSpPr>
        <p:spPr bwMode="auto">
          <a:xfrm>
            <a:off x="92964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97" name="AutoShape 25">
            <a:extLst>
              <a:ext uri="{FF2B5EF4-FFF2-40B4-BE49-F238E27FC236}">
                <a16:creationId xmlns:a16="http://schemas.microsoft.com/office/drawing/2014/main" id="{B9F9CFA1-F62A-4716-95C8-162739A48EBC}"/>
              </a:ext>
            </a:extLst>
          </p:cNvPr>
          <p:cNvSpPr>
            <a:spLocks noChangeArrowheads="1"/>
          </p:cNvSpPr>
          <p:nvPr/>
        </p:nvSpPr>
        <p:spPr bwMode="auto">
          <a:xfrm>
            <a:off x="55626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98" name="AutoShape 26">
            <a:extLst>
              <a:ext uri="{FF2B5EF4-FFF2-40B4-BE49-F238E27FC236}">
                <a16:creationId xmlns:a16="http://schemas.microsoft.com/office/drawing/2014/main" id="{872ED0ED-8702-425C-A8D6-6337228DF4FD}"/>
              </a:ext>
            </a:extLst>
          </p:cNvPr>
          <p:cNvSpPr>
            <a:spLocks noChangeArrowheads="1"/>
          </p:cNvSpPr>
          <p:nvPr/>
        </p:nvSpPr>
        <p:spPr bwMode="auto">
          <a:xfrm>
            <a:off x="31242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199" name="AutoShape 27">
            <a:extLst>
              <a:ext uri="{FF2B5EF4-FFF2-40B4-BE49-F238E27FC236}">
                <a16:creationId xmlns:a16="http://schemas.microsoft.com/office/drawing/2014/main" id="{6F6199AE-CE6C-42F1-AB77-E151BE230FD0}"/>
              </a:ext>
            </a:extLst>
          </p:cNvPr>
          <p:cNvSpPr>
            <a:spLocks noChangeArrowheads="1"/>
          </p:cNvSpPr>
          <p:nvPr/>
        </p:nvSpPr>
        <p:spPr bwMode="auto">
          <a:xfrm>
            <a:off x="3276600" y="4572000"/>
            <a:ext cx="152400" cy="3810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00" name="AutoShape 29">
            <a:extLst>
              <a:ext uri="{FF2B5EF4-FFF2-40B4-BE49-F238E27FC236}">
                <a16:creationId xmlns:a16="http://schemas.microsoft.com/office/drawing/2014/main" id="{7ACF0D1F-B2CF-4576-95F3-AC81A4EFADDB}"/>
              </a:ext>
            </a:extLst>
          </p:cNvPr>
          <p:cNvSpPr>
            <a:spLocks noChangeArrowheads="1"/>
          </p:cNvSpPr>
          <p:nvPr/>
        </p:nvSpPr>
        <p:spPr bwMode="auto">
          <a:xfrm>
            <a:off x="9220200" y="4572000"/>
            <a:ext cx="152400" cy="3810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01" name="AutoShape 30">
            <a:extLst>
              <a:ext uri="{FF2B5EF4-FFF2-40B4-BE49-F238E27FC236}">
                <a16:creationId xmlns:a16="http://schemas.microsoft.com/office/drawing/2014/main" id="{91F4A565-2A46-4849-BD1F-714846CDF4B3}"/>
              </a:ext>
            </a:extLst>
          </p:cNvPr>
          <p:cNvSpPr>
            <a:spLocks noChangeArrowheads="1"/>
          </p:cNvSpPr>
          <p:nvPr/>
        </p:nvSpPr>
        <p:spPr bwMode="auto">
          <a:xfrm>
            <a:off x="89916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02" name="AutoShape 31">
            <a:extLst>
              <a:ext uri="{FF2B5EF4-FFF2-40B4-BE49-F238E27FC236}">
                <a16:creationId xmlns:a16="http://schemas.microsoft.com/office/drawing/2014/main" id="{22011959-D319-405C-9A33-732426679360}"/>
              </a:ext>
            </a:extLst>
          </p:cNvPr>
          <p:cNvSpPr>
            <a:spLocks noChangeArrowheads="1"/>
          </p:cNvSpPr>
          <p:nvPr/>
        </p:nvSpPr>
        <p:spPr bwMode="auto">
          <a:xfrm>
            <a:off x="34290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03" name="Rectangle 32">
            <a:extLst>
              <a:ext uri="{FF2B5EF4-FFF2-40B4-BE49-F238E27FC236}">
                <a16:creationId xmlns:a16="http://schemas.microsoft.com/office/drawing/2014/main" id="{01D3C522-DF6F-4EA5-ADAE-ECA631957AD6}"/>
              </a:ext>
            </a:extLst>
          </p:cNvPr>
          <p:cNvSpPr>
            <a:spLocks noChangeArrowheads="1"/>
          </p:cNvSpPr>
          <p:nvPr/>
        </p:nvSpPr>
        <p:spPr bwMode="auto">
          <a:xfrm>
            <a:off x="9372600" y="4343400"/>
            <a:ext cx="762000" cy="838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04" name="Rectangle 33">
            <a:extLst>
              <a:ext uri="{FF2B5EF4-FFF2-40B4-BE49-F238E27FC236}">
                <a16:creationId xmlns:a16="http://schemas.microsoft.com/office/drawing/2014/main" id="{B4D78116-6A8D-442F-BBAC-3B1FAA39F4E9}"/>
              </a:ext>
            </a:extLst>
          </p:cNvPr>
          <p:cNvSpPr>
            <a:spLocks noChangeArrowheads="1"/>
          </p:cNvSpPr>
          <p:nvPr/>
        </p:nvSpPr>
        <p:spPr bwMode="auto">
          <a:xfrm>
            <a:off x="2209800" y="4343400"/>
            <a:ext cx="1066800" cy="838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05" name="Line 34">
            <a:extLst>
              <a:ext uri="{FF2B5EF4-FFF2-40B4-BE49-F238E27FC236}">
                <a16:creationId xmlns:a16="http://schemas.microsoft.com/office/drawing/2014/main" id="{91D0D02C-C9AF-4D4D-A60A-337BABB92CD5}"/>
              </a:ext>
            </a:extLst>
          </p:cNvPr>
          <p:cNvSpPr>
            <a:spLocks noChangeShapeType="1"/>
          </p:cNvSpPr>
          <p:nvPr/>
        </p:nvSpPr>
        <p:spPr bwMode="auto">
          <a:xfrm>
            <a:off x="5715000" y="3200400"/>
            <a:ext cx="9144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06" name="Line 35">
            <a:extLst>
              <a:ext uri="{FF2B5EF4-FFF2-40B4-BE49-F238E27FC236}">
                <a16:creationId xmlns:a16="http://schemas.microsoft.com/office/drawing/2014/main" id="{7E9D3270-49EA-400C-BFC5-02CCCD90368A}"/>
              </a:ext>
            </a:extLst>
          </p:cNvPr>
          <p:cNvSpPr>
            <a:spLocks noChangeShapeType="1"/>
          </p:cNvSpPr>
          <p:nvPr/>
        </p:nvSpPr>
        <p:spPr bwMode="auto">
          <a:xfrm flipV="1">
            <a:off x="3200400" y="1752600"/>
            <a:ext cx="685800" cy="6096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07" name="Line 36">
            <a:extLst>
              <a:ext uri="{FF2B5EF4-FFF2-40B4-BE49-F238E27FC236}">
                <a16:creationId xmlns:a16="http://schemas.microsoft.com/office/drawing/2014/main" id="{E33089EB-0AC7-48E2-B1B6-14B788E22459}"/>
              </a:ext>
            </a:extLst>
          </p:cNvPr>
          <p:cNvSpPr>
            <a:spLocks noChangeShapeType="1"/>
          </p:cNvSpPr>
          <p:nvPr/>
        </p:nvSpPr>
        <p:spPr bwMode="auto">
          <a:xfrm>
            <a:off x="3886200" y="18288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08" name="Line 37">
            <a:extLst>
              <a:ext uri="{FF2B5EF4-FFF2-40B4-BE49-F238E27FC236}">
                <a16:creationId xmlns:a16="http://schemas.microsoft.com/office/drawing/2014/main" id="{D1432E28-007E-469B-9454-8F665E21C523}"/>
              </a:ext>
            </a:extLst>
          </p:cNvPr>
          <p:cNvSpPr>
            <a:spLocks noChangeShapeType="1"/>
          </p:cNvSpPr>
          <p:nvPr/>
        </p:nvSpPr>
        <p:spPr bwMode="auto">
          <a:xfrm>
            <a:off x="5638800" y="1143000"/>
            <a:ext cx="10668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09" name="Line 38">
            <a:extLst>
              <a:ext uri="{FF2B5EF4-FFF2-40B4-BE49-F238E27FC236}">
                <a16:creationId xmlns:a16="http://schemas.microsoft.com/office/drawing/2014/main" id="{9EAA4935-4580-42FA-A676-F06775649E44}"/>
              </a:ext>
            </a:extLst>
          </p:cNvPr>
          <p:cNvSpPr>
            <a:spLocks noChangeShapeType="1"/>
          </p:cNvSpPr>
          <p:nvPr/>
        </p:nvSpPr>
        <p:spPr bwMode="auto">
          <a:xfrm flipH="1">
            <a:off x="3886200" y="1143000"/>
            <a:ext cx="1828800" cy="6096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0" name="Line 39">
            <a:extLst>
              <a:ext uri="{FF2B5EF4-FFF2-40B4-BE49-F238E27FC236}">
                <a16:creationId xmlns:a16="http://schemas.microsoft.com/office/drawing/2014/main" id="{52902C83-1DEB-4770-9800-44A3CF010EB9}"/>
              </a:ext>
            </a:extLst>
          </p:cNvPr>
          <p:cNvSpPr>
            <a:spLocks noChangeShapeType="1"/>
          </p:cNvSpPr>
          <p:nvPr/>
        </p:nvSpPr>
        <p:spPr bwMode="auto">
          <a:xfrm>
            <a:off x="5638800" y="1219200"/>
            <a:ext cx="0" cy="1295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1" name="Line 40">
            <a:extLst>
              <a:ext uri="{FF2B5EF4-FFF2-40B4-BE49-F238E27FC236}">
                <a16:creationId xmlns:a16="http://schemas.microsoft.com/office/drawing/2014/main" id="{07376122-7A64-4A0F-97B5-B740D9B3074D}"/>
              </a:ext>
            </a:extLst>
          </p:cNvPr>
          <p:cNvSpPr>
            <a:spLocks noChangeShapeType="1"/>
          </p:cNvSpPr>
          <p:nvPr/>
        </p:nvSpPr>
        <p:spPr bwMode="auto">
          <a:xfrm flipV="1">
            <a:off x="6705600" y="1143000"/>
            <a:ext cx="0" cy="1295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2" name="Line 41">
            <a:extLst>
              <a:ext uri="{FF2B5EF4-FFF2-40B4-BE49-F238E27FC236}">
                <a16:creationId xmlns:a16="http://schemas.microsoft.com/office/drawing/2014/main" id="{177F158C-9838-4BF2-8A6B-5AA346D053A3}"/>
              </a:ext>
            </a:extLst>
          </p:cNvPr>
          <p:cNvSpPr>
            <a:spLocks noChangeShapeType="1"/>
          </p:cNvSpPr>
          <p:nvPr/>
        </p:nvSpPr>
        <p:spPr bwMode="auto">
          <a:xfrm>
            <a:off x="4419600" y="16002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3" name="Line 42">
            <a:extLst>
              <a:ext uri="{FF2B5EF4-FFF2-40B4-BE49-F238E27FC236}">
                <a16:creationId xmlns:a16="http://schemas.microsoft.com/office/drawing/2014/main" id="{B263A479-3E1D-4130-AD0C-AB839D6C2804}"/>
              </a:ext>
            </a:extLst>
          </p:cNvPr>
          <p:cNvSpPr>
            <a:spLocks noChangeShapeType="1"/>
          </p:cNvSpPr>
          <p:nvPr/>
        </p:nvSpPr>
        <p:spPr bwMode="auto">
          <a:xfrm>
            <a:off x="4953000" y="14478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4" name="Line 43">
            <a:extLst>
              <a:ext uri="{FF2B5EF4-FFF2-40B4-BE49-F238E27FC236}">
                <a16:creationId xmlns:a16="http://schemas.microsoft.com/office/drawing/2014/main" id="{27BC5ACF-5EA8-41BD-9A76-A0EDF6DA9410}"/>
              </a:ext>
            </a:extLst>
          </p:cNvPr>
          <p:cNvSpPr>
            <a:spLocks noChangeShapeType="1"/>
          </p:cNvSpPr>
          <p:nvPr/>
        </p:nvSpPr>
        <p:spPr bwMode="auto">
          <a:xfrm>
            <a:off x="3886200" y="1752600"/>
            <a:ext cx="533400" cy="685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5" name="Line 44">
            <a:extLst>
              <a:ext uri="{FF2B5EF4-FFF2-40B4-BE49-F238E27FC236}">
                <a16:creationId xmlns:a16="http://schemas.microsoft.com/office/drawing/2014/main" id="{4D53E87C-FBF8-4480-BC21-8D91B9C41320}"/>
              </a:ext>
            </a:extLst>
          </p:cNvPr>
          <p:cNvSpPr>
            <a:spLocks noChangeShapeType="1"/>
          </p:cNvSpPr>
          <p:nvPr/>
        </p:nvSpPr>
        <p:spPr bwMode="auto">
          <a:xfrm flipH="1">
            <a:off x="4419600" y="1447800"/>
            <a:ext cx="53340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6" name="Line 45">
            <a:extLst>
              <a:ext uri="{FF2B5EF4-FFF2-40B4-BE49-F238E27FC236}">
                <a16:creationId xmlns:a16="http://schemas.microsoft.com/office/drawing/2014/main" id="{70B088FB-865C-4592-BEB1-2E0114FCCB9F}"/>
              </a:ext>
            </a:extLst>
          </p:cNvPr>
          <p:cNvSpPr>
            <a:spLocks noChangeShapeType="1"/>
          </p:cNvSpPr>
          <p:nvPr/>
        </p:nvSpPr>
        <p:spPr bwMode="auto">
          <a:xfrm>
            <a:off x="4419600" y="1600200"/>
            <a:ext cx="5334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7" name="Line 46">
            <a:extLst>
              <a:ext uri="{FF2B5EF4-FFF2-40B4-BE49-F238E27FC236}">
                <a16:creationId xmlns:a16="http://schemas.microsoft.com/office/drawing/2014/main" id="{ADB0B356-67A1-43AB-B0E0-5B5D5F89B92B}"/>
              </a:ext>
            </a:extLst>
          </p:cNvPr>
          <p:cNvSpPr>
            <a:spLocks noChangeShapeType="1"/>
          </p:cNvSpPr>
          <p:nvPr/>
        </p:nvSpPr>
        <p:spPr bwMode="auto">
          <a:xfrm>
            <a:off x="5638800" y="1143000"/>
            <a:ext cx="1066800" cy="1295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8" name="Line 47">
            <a:extLst>
              <a:ext uri="{FF2B5EF4-FFF2-40B4-BE49-F238E27FC236}">
                <a16:creationId xmlns:a16="http://schemas.microsoft.com/office/drawing/2014/main" id="{58125BF7-F5C3-4BEB-88EE-9AA50EB8AAB9}"/>
              </a:ext>
            </a:extLst>
          </p:cNvPr>
          <p:cNvSpPr>
            <a:spLocks noChangeShapeType="1"/>
          </p:cNvSpPr>
          <p:nvPr/>
        </p:nvSpPr>
        <p:spPr bwMode="auto">
          <a:xfrm flipH="1">
            <a:off x="5638800" y="1143000"/>
            <a:ext cx="1066800" cy="1295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9" name="Line 48">
            <a:extLst>
              <a:ext uri="{FF2B5EF4-FFF2-40B4-BE49-F238E27FC236}">
                <a16:creationId xmlns:a16="http://schemas.microsoft.com/office/drawing/2014/main" id="{97B886E3-6A8F-4E57-AA3F-BE35659FBF3F}"/>
              </a:ext>
            </a:extLst>
          </p:cNvPr>
          <p:cNvSpPr>
            <a:spLocks noChangeShapeType="1"/>
          </p:cNvSpPr>
          <p:nvPr/>
        </p:nvSpPr>
        <p:spPr bwMode="auto">
          <a:xfrm flipH="1">
            <a:off x="4953000" y="1143000"/>
            <a:ext cx="609600" cy="685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50220" name="AutoShape 49">
            <a:extLst>
              <a:ext uri="{FF2B5EF4-FFF2-40B4-BE49-F238E27FC236}">
                <a16:creationId xmlns:a16="http://schemas.microsoft.com/office/drawing/2014/main" id="{9DA6C616-BAC3-457E-B3C4-CE442F4664AF}"/>
              </a:ext>
            </a:extLst>
          </p:cNvPr>
          <p:cNvCxnSpPr>
            <a:cxnSpLocks noChangeShapeType="1"/>
            <a:stCxn id="50219" idx="1"/>
            <a:endCxn id="50218" idx="1"/>
          </p:cNvCxnSpPr>
          <p:nvPr/>
        </p:nvCxnSpPr>
        <p:spPr bwMode="auto">
          <a:xfrm>
            <a:off x="4953000" y="1827213"/>
            <a:ext cx="685800" cy="609600"/>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50221" name="Line 50">
            <a:extLst>
              <a:ext uri="{FF2B5EF4-FFF2-40B4-BE49-F238E27FC236}">
                <a16:creationId xmlns:a16="http://schemas.microsoft.com/office/drawing/2014/main" id="{25D10FA7-7E4B-48CF-9618-DA045D3E01AD}"/>
              </a:ext>
            </a:extLst>
          </p:cNvPr>
          <p:cNvSpPr>
            <a:spLocks noChangeShapeType="1"/>
          </p:cNvSpPr>
          <p:nvPr/>
        </p:nvSpPr>
        <p:spPr bwMode="auto">
          <a:xfrm>
            <a:off x="4953000" y="1828800"/>
            <a:ext cx="685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22" name="Line 51">
            <a:extLst>
              <a:ext uri="{FF2B5EF4-FFF2-40B4-BE49-F238E27FC236}">
                <a16:creationId xmlns:a16="http://schemas.microsoft.com/office/drawing/2014/main" id="{E02065EA-F078-4177-A577-6F364D86F54C}"/>
              </a:ext>
            </a:extLst>
          </p:cNvPr>
          <p:cNvSpPr>
            <a:spLocks noChangeShapeType="1"/>
          </p:cNvSpPr>
          <p:nvPr/>
        </p:nvSpPr>
        <p:spPr bwMode="auto">
          <a:xfrm>
            <a:off x="6705600" y="1143000"/>
            <a:ext cx="2057400" cy="5334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23" name="Line 52">
            <a:extLst>
              <a:ext uri="{FF2B5EF4-FFF2-40B4-BE49-F238E27FC236}">
                <a16:creationId xmlns:a16="http://schemas.microsoft.com/office/drawing/2014/main" id="{484E10EE-C70A-4075-973B-1D6F1DD761B0}"/>
              </a:ext>
            </a:extLst>
          </p:cNvPr>
          <p:cNvSpPr>
            <a:spLocks noChangeShapeType="1"/>
          </p:cNvSpPr>
          <p:nvPr/>
        </p:nvSpPr>
        <p:spPr bwMode="auto">
          <a:xfrm>
            <a:off x="8763000" y="1676400"/>
            <a:ext cx="685800" cy="7620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24" name="Line 53">
            <a:extLst>
              <a:ext uri="{FF2B5EF4-FFF2-40B4-BE49-F238E27FC236}">
                <a16:creationId xmlns:a16="http://schemas.microsoft.com/office/drawing/2014/main" id="{7F57136A-3803-4611-8A8A-60FF74AC6FB6}"/>
              </a:ext>
            </a:extLst>
          </p:cNvPr>
          <p:cNvSpPr>
            <a:spLocks noChangeShapeType="1"/>
          </p:cNvSpPr>
          <p:nvPr/>
        </p:nvSpPr>
        <p:spPr bwMode="auto">
          <a:xfrm>
            <a:off x="8763000" y="1676400"/>
            <a:ext cx="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25" name="Line 54">
            <a:extLst>
              <a:ext uri="{FF2B5EF4-FFF2-40B4-BE49-F238E27FC236}">
                <a16:creationId xmlns:a16="http://schemas.microsoft.com/office/drawing/2014/main" id="{96D5C87D-B585-491F-88D4-A2D45DDFEFB6}"/>
              </a:ext>
            </a:extLst>
          </p:cNvPr>
          <p:cNvSpPr>
            <a:spLocks noChangeShapeType="1"/>
          </p:cNvSpPr>
          <p:nvPr/>
        </p:nvSpPr>
        <p:spPr bwMode="auto">
          <a:xfrm>
            <a:off x="8077200" y="15240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26" name="Line 55">
            <a:extLst>
              <a:ext uri="{FF2B5EF4-FFF2-40B4-BE49-F238E27FC236}">
                <a16:creationId xmlns:a16="http://schemas.microsoft.com/office/drawing/2014/main" id="{7825CFBD-2BBE-4672-9856-90D826981ADB}"/>
              </a:ext>
            </a:extLst>
          </p:cNvPr>
          <p:cNvSpPr>
            <a:spLocks noChangeShapeType="1"/>
          </p:cNvSpPr>
          <p:nvPr/>
        </p:nvSpPr>
        <p:spPr bwMode="auto">
          <a:xfrm>
            <a:off x="7315200" y="1295400"/>
            <a:ext cx="0" cy="1143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27" name="Line 56">
            <a:extLst>
              <a:ext uri="{FF2B5EF4-FFF2-40B4-BE49-F238E27FC236}">
                <a16:creationId xmlns:a16="http://schemas.microsoft.com/office/drawing/2014/main" id="{3B3D9B71-8BEB-4E83-B959-60BFB30B9042}"/>
              </a:ext>
            </a:extLst>
          </p:cNvPr>
          <p:cNvSpPr>
            <a:spLocks noChangeShapeType="1"/>
          </p:cNvSpPr>
          <p:nvPr/>
        </p:nvSpPr>
        <p:spPr bwMode="auto">
          <a:xfrm flipH="1">
            <a:off x="8077200" y="1676400"/>
            <a:ext cx="68580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28" name="Line 57">
            <a:extLst>
              <a:ext uri="{FF2B5EF4-FFF2-40B4-BE49-F238E27FC236}">
                <a16:creationId xmlns:a16="http://schemas.microsoft.com/office/drawing/2014/main" id="{AF5D9911-D83C-48E9-A483-414E79FC7F05}"/>
              </a:ext>
            </a:extLst>
          </p:cNvPr>
          <p:cNvSpPr>
            <a:spLocks noChangeShapeType="1"/>
          </p:cNvSpPr>
          <p:nvPr/>
        </p:nvSpPr>
        <p:spPr bwMode="auto">
          <a:xfrm flipH="1">
            <a:off x="7315200" y="1524000"/>
            <a:ext cx="76200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29" name="Line 58">
            <a:extLst>
              <a:ext uri="{FF2B5EF4-FFF2-40B4-BE49-F238E27FC236}">
                <a16:creationId xmlns:a16="http://schemas.microsoft.com/office/drawing/2014/main" id="{204DEBDF-69A3-4D31-94A0-2122789DEB23}"/>
              </a:ext>
            </a:extLst>
          </p:cNvPr>
          <p:cNvSpPr>
            <a:spLocks noChangeShapeType="1"/>
          </p:cNvSpPr>
          <p:nvPr/>
        </p:nvSpPr>
        <p:spPr bwMode="auto">
          <a:xfrm>
            <a:off x="7315200" y="1295400"/>
            <a:ext cx="762000" cy="1143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30" name="Line 59">
            <a:extLst>
              <a:ext uri="{FF2B5EF4-FFF2-40B4-BE49-F238E27FC236}">
                <a16:creationId xmlns:a16="http://schemas.microsoft.com/office/drawing/2014/main" id="{E3E92A9A-3512-4AC3-9D32-A5709FE59493}"/>
              </a:ext>
            </a:extLst>
          </p:cNvPr>
          <p:cNvSpPr>
            <a:spLocks noChangeShapeType="1"/>
          </p:cNvSpPr>
          <p:nvPr/>
        </p:nvSpPr>
        <p:spPr bwMode="auto">
          <a:xfrm>
            <a:off x="6705600" y="1219200"/>
            <a:ext cx="6096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31" name="Line 60">
            <a:extLst>
              <a:ext uri="{FF2B5EF4-FFF2-40B4-BE49-F238E27FC236}">
                <a16:creationId xmlns:a16="http://schemas.microsoft.com/office/drawing/2014/main" id="{622C181A-C751-4725-A9B3-4005123C7653}"/>
              </a:ext>
            </a:extLst>
          </p:cNvPr>
          <p:cNvSpPr>
            <a:spLocks noChangeShapeType="1"/>
          </p:cNvSpPr>
          <p:nvPr/>
        </p:nvSpPr>
        <p:spPr bwMode="auto">
          <a:xfrm flipH="1">
            <a:off x="6705600" y="1828800"/>
            <a:ext cx="6096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32" name="Line 61">
            <a:extLst>
              <a:ext uri="{FF2B5EF4-FFF2-40B4-BE49-F238E27FC236}">
                <a16:creationId xmlns:a16="http://schemas.microsoft.com/office/drawing/2014/main" id="{22BCC8A2-1804-4487-8AB5-0AFEAFDE395A}"/>
              </a:ext>
            </a:extLst>
          </p:cNvPr>
          <p:cNvSpPr>
            <a:spLocks noChangeShapeType="1"/>
          </p:cNvSpPr>
          <p:nvPr/>
        </p:nvSpPr>
        <p:spPr bwMode="auto">
          <a:xfrm flipH="1">
            <a:off x="6705600" y="1828800"/>
            <a:ext cx="60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33" name="AutoShape 62">
            <a:extLst>
              <a:ext uri="{FF2B5EF4-FFF2-40B4-BE49-F238E27FC236}">
                <a16:creationId xmlns:a16="http://schemas.microsoft.com/office/drawing/2014/main" id="{FDEF6655-1052-4890-ADC0-5B3091D08281}"/>
              </a:ext>
            </a:extLst>
          </p:cNvPr>
          <p:cNvSpPr>
            <a:spLocks noChangeArrowheads="1"/>
          </p:cNvSpPr>
          <p:nvPr/>
        </p:nvSpPr>
        <p:spPr bwMode="auto">
          <a:xfrm>
            <a:off x="3810000" y="1447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34" name="AutoShape 63">
            <a:extLst>
              <a:ext uri="{FF2B5EF4-FFF2-40B4-BE49-F238E27FC236}">
                <a16:creationId xmlns:a16="http://schemas.microsoft.com/office/drawing/2014/main" id="{31E1A448-FC1E-4688-B50E-63223E652279}"/>
              </a:ext>
            </a:extLst>
          </p:cNvPr>
          <p:cNvSpPr>
            <a:spLocks noChangeArrowheads="1"/>
          </p:cNvSpPr>
          <p:nvPr/>
        </p:nvSpPr>
        <p:spPr bwMode="auto">
          <a:xfrm>
            <a:off x="6096000" y="8382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35" name="AutoShape 64">
            <a:extLst>
              <a:ext uri="{FF2B5EF4-FFF2-40B4-BE49-F238E27FC236}">
                <a16:creationId xmlns:a16="http://schemas.microsoft.com/office/drawing/2014/main" id="{0E0A0C39-7C73-4EE8-83A5-A18EF2D12128}"/>
              </a:ext>
            </a:extLst>
          </p:cNvPr>
          <p:cNvSpPr>
            <a:spLocks noChangeArrowheads="1"/>
          </p:cNvSpPr>
          <p:nvPr/>
        </p:nvSpPr>
        <p:spPr bwMode="auto">
          <a:xfrm>
            <a:off x="8610600" y="1371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36" name="AutoShape 65">
            <a:extLst>
              <a:ext uri="{FF2B5EF4-FFF2-40B4-BE49-F238E27FC236}">
                <a16:creationId xmlns:a16="http://schemas.microsoft.com/office/drawing/2014/main" id="{34E5B346-303A-428D-993C-A0533F56C146}"/>
              </a:ext>
            </a:extLst>
          </p:cNvPr>
          <p:cNvSpPr>
            <a:spLocks noChangeArrowheads="1"/>
          </p:cNvSpPr>
          <p:nvPr/>
        </p:nvSpPr>
        <p:spPr bwMode="auto">
          <a:xfrm>
            <a:off x="5715000" y="4267200"/>
            <a:ext cx="914400" cy="914400"/>
          </a:xfrm>
          <a:prstGeom prst="octagon">
            <a:avLst>
              <a:gd name="adj" fmla="val 29287"/>
            </a:avLst>
          </a:prstGeom>
          <a:noFill/>
          <a:ln w="762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37" name="Line 68">
            <a:extLst>
              <a:ext uri="{FF2B5EF4-FFF2-40B4-BE49-F238E27FC236}">
                <a16:creationId xmlns:a16="http://schemas.microsoft.com/office/drawing/2014/main" id="{FB9E3066-1236-4EF3-A1F2-17C36FB1B6E4}"/>
              </a:ext>
            </a:extLst>
          </p:cNvPr>
          <p:cNvSpPr>
            <a:spLocks noChangeShapeType="1"/>
          </p:cNvSpPr>
          <p:nvPr/>
        </p:nvSpPr>
        <p:spPr bwMode="auto">
          <a:xfrm>
            <a:off x="5715000" y="4876800"/>
            <a:ext cx="0" cy="1219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38" name="Line 69">
            <a:extLst>
              <a:ext uri="{FF2B5EF4-FFF2-40B4-BE49-F238E27FC236}">
                <a16:creationId xmlns:a16="http://schemas.microsoft.com/office/drawing/2014/main" id="{BAB7A31F-F006-40ED-92CA-0C24646C62E6}"/>
              </a:ext>
            </a:extLst>
          </p:cNvPr>
          <p:cNvSpPr>
            <a:spLocks noChangeShapeType="1"/>
          </p:cNvSpPr>
          <p:nvPr/>
        </p:nvSpPr>
        <p:spPr bwMode="auto">
          <a:xfrm>
            <a:off x="6629400" y="4876800"/>
            <a:ext cx="0" cy="1219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39" name="Line 70">
            <a:extLst>
              <a:ext uri="{FF2B5EF4-FFF2-40B4-BE49-F238E27FC236}">
                <a16:creationId xmlns:a16="http://schemas.microsoft.com/office/drawing/2014/main" id="{455E11FA-56D3-45CC-AA45-BE846CD09088}"/>
              </a:ext>
            </a:extLst>
          </p:cNvPr>
          <p:cNvSpPr>
            <a:spLocks noChangeShapeType="1"/>
          </p:cNvSpPr>
          <p:nvPr/>
        </p:nvSpPr>
        <p:spPr bwMode="auto">
          <a:xfrm>
            <a:off x="5715000" y="6096000"/>
            <a:ext cx="91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40" name="Line 71">
            <a:extLst>
              <a:ext uri="{FF2B5EF4-FFF2-40B4-BE49-F238E27FC236}">
                <a16:creationId xmlns:a16="http://schemas.microsoft.com/office/drawing/2014/main" id="{062E2B76-6334-4A58-8D40-A65DB8D36EFB}"/>
              </a:ext>
            </a:extLst>
          </p:cNvPr>
          <p:cNvSpPr>
            <a:spLocks noChangeShapeType="1"/>
          </p:cNvSpPr>
          <p:nvPr/>
        </p:nvSpPr>
        <p:spPr bwMode="auto">
          <a:xfrm flipV="1">
            <a:off x="5715000" y="35814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41" name="Line 72">
            <a:extLst>
              <a:ext uri="{FF2B5EF4-FFF2-40B4-BE49-F238E27FC236}">
                <a16:creationId xmlns:a16="http://schemas.microsoft.com/office/drawing/2014/main" id="{44F44048-7F32-47F2-B97A-F376ED8BC1DB}"/>
              </a:ext>
            </a:extLst>
          </p:cNvPr>
          <p:cNvSpPr>
            <a:spLocks noChangeShapeType="1"/>
          </p:cNvSpPr>
          <p:nvPr/>
        </p:nvSpPr>
        <p:spPr bwMode="auto">
          <a:xfrm flipV="1">
            <a:off x="6629400" y="3581400"/>
            <a:ext cx="0" cy="1066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42" name="Line 73">
            <a:extLst>
              <a:ext uri="{FF2B5EF4-FFF2-40B4-BE49-F238E27FC236}">
                <a16:creationId xmlns:a16="http://schemas.microsoft.com/office/drawing/2014/main" id="{48102CBD-09E6-4E42-BEB8-E3FA98A90213}"/>
              </a:ext>
            </a:extLst>
          </p:cNvPr>
          <p:cNvSpPr>
            <a:spLocks noChangeShapeType="1"/>
          </p:cNvSpPr>
          <p:nvPr/>
        </p:nvSpPr>
        <p:spPr bwMode="auto">
          <a:xfrm flipH="1">
            <a:off x="5715000" y="3581400"/>
            <a:ext cx="91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43" name="Rectangle 74">
            <a:extLst>
              <a:ext uri="{FF2B5EF4-FFF2-40B4-BE49-F238E27FC236}">
                <a16:creationId xmlns:a16="http://schemas.microsoft.com/office/drawing/2014/main" id="{040B7978-6F08-4154-B7B8-E787B8CDDA2C}"/>
              </a:ext>
            </a:extLst>
          </p:cNvPr>
          <p:cNvSpPr>
            <a:spLocks noChangeArrowheads="1"/>
          </p:cNvSpPr>
          <p:nvPr/>
        </p:nvSpPr>
        <p:spPr bwMode="auto">
          <a:xfrm>
            <a:off x="3257550" y="4495800"/>
            <a:ext cx="882650" cy="457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44" name="Rectangle 76">
            <a:extLst>
              <a:ext uri="{FF2B5EF4-FFF2-40B4-BE49-F238E27FC236}">
                <a16:creationId xmlns:a16="http://schemas.microsoft.com/office/drawing/2014/main" id="{ACFF7D60-9264-47A1-9550-21FE273061C8}"/>
              </a:ext>
            </a:extLst>
          </p:cNvPr>
          <p:cNvSpPr>
            <a:spLocks noChangeArrowheads="1"/>
          </p:cNvSpPr>
          <p:nvPr/>
        </p:nvSpPr>
        <p:spPr bwMode="auto">
          <a:xfrm>
            <a:off x="6629400" y="4572000"/>
            <a:ext cx="1905000" cy="3048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45" name="Rectangle 77">
            <a:extLst>
              <a:ext uri="{FF2B5EF4-FFF2-40B4-BE49-F238E27FC236}">
                <a16:creationId xmlns:a16="http://schemas.microsoft.com/office/drawing/2014/main" id="{22E3A2A7-B0C1-4088-A617-8DF53E555E5A}"/>
              </a:ext>
            </a:extLst>
          </p:cNvPr>
          <p:cNvSpPr>
            <a:spLocks noChangeArrowheads="1"/>
          </p:cNvSpPr>
          <p:nvPr/>
        </p:nvSpPr>
        <p:spPr bwMode="auto">
          <a:xfrm>
            <a:off x="6629400" y="4495800"/>
            <a:ext cx="2146300" cy="457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46" name="Rectangle 78">
            <a:extLst>
              <a:ext uri="{FF2B5EF4-FFF2-40B4-BE49-F238E27FC236}">
                <a16:creationId xmlns:a16="http://schemas.microsoft.com/office/drawing/2014/main" id="{AC39B2BB-A235-47F5-90FF-8C6493E1B907}"/>
              </a:ext>
            </a:extLst>
          </p:cNvPr>
          <p:cNvSpPr>
            <a:spLocks noChangeArrowheads="1"/>
          </p:cNvSpPr>
          <p:nvPr/>
        </p:nvSpPr>
        <p:spPr bwMode="auto">
          <a:xfrm>
            <a:off x="8769350" y="4495800"/>
            <a:ext cx="603250" cy="533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47" name="Line 79">
            <a:extLst>
              <a:ext uri="{FF2B5EF4-FFF2-40B4-BE49-F238E27FC236}">
                <a16:creationId xmlns:a16="http://schemas.microsoft.com/office/drawing/2014/main" id="{5ABAFCAC-C18F-4D2C-A351-3E8E7F781C88}"/>
              </a:ext>
            </a:extLst>
          </p:cNvPr>
          <p:cNvSpPr>
            <a:spLocks noChangeShapeType="1"/>
          </p:cNvSpPr>
          <p:nvPr/>
        </p:nvSpPr>
        <p:spPr bwMode="auto">
          <a:xfrm>
            <a:off x="9372600" y="4495800"/>
            <a:ext cx="0" cy="5334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48" name="Line 80">
            <a:extLst>
              <a:ext uri="{FF2B5EF4-FFF2-40B4-BE49-F238E27FC236}">
                <a16:creationId xmlns:a16="http://schemas.microsoft.com/office/drawing/2014/main" id="{CD700CC0-0D0A-467E-A1F8-1CA7CB06E533}"/>
              </a:ext>
            </a:extLst>
          </p:cNvPr>
          <p:cNvSpPr>
            <a:spLocks noChangeShapeType="1"/>
          </p:cNvSpPr>
          <p:nvPr/>
        </p:nvSpPr>
        <p:spPr bwMode="auto">
          <a:xfrm>
            <a:off x="3276600" y="4495800"/>
            <a:ext cx="0" cy="6858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49" name="Rectangle 81">
            <a:extLst>
              <a:ext uri="{FF2B5EF4-FFF2-40B4-BE49-F238E27FC236}">
                <a16:creationId xmlns:a16="http://schemas.microsoft.com/office/drawing/2014/main" id="{BA6C6712-CA5D-4DD5-9612-5F36174478C9}"/>
              </a:ext>
            </a:extLst>
          </p:cNvPr>
          <p:cNvSpPr>
            <a:spLocks noChangeArrowheads="1"/>
          </p:cNvSpPr>
          <p:nvPr/>
        </p:nvSpPr>
        <p:spPr bwMode="auto">
          <a:xfrm>
            <a:off x="5715000" y="4495800"/>
            <a:ext cx="571500" cy="48895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50" name="Rectangle 82">
            <a:extLst>
              <a:ext uri="{FF2B5EF4-FFF2-40B4-BE49-F238E27FC236}">
                <a16:creationId xmlns:a16="http://schemas.microsoft.com/office/drawing/2014/main" id="{0B22854A-5CA0-4BAD-8883-A4821F918F99}"/>
              </a:ext>
            </a:extLst>
          </p:cNvPr>
          <p:cNvSpPr>
            <a:spLocks noChangeArrowheads="1"/>
          </p:cNvSpPr>
          <p:nvPr/>
        </p:nvSpPr>
        <p:spPr bwMode="auto">
          <a:xfrm>
            <a:off x="6248400" y="4495800"/>
            <a:ext cx="381000" cy="457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51" name="Line 83">
            <a:extLst>
              <a:ext uri="{FF2B5EF4-FFF2-40B4-BE49-F238E27FC236}">
                <a16:creationId xmlns:a16="http://schemas.microsoft.com/office/drawing/2014/main" id="{35F3AB52-57BB-4C2D-B230-1BE819BA575A}"/>
              </a:ext>
            </a:extLst>
          </p:cNvPr>
          <p:cNvSpPr>
            <a:spLocks noChangeShapeType="1"/>
          </p:cNvSpPr>
          <p:nvPr/>
        </p:nvSpPr>
        <p:spPr bwMode="auto">
          <a:xfrm flipV="1">
            <a:off x="5715000" y="4953000"/>
            <a:ext cx="914400" cy="1143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52" name="Line 84">
            <a:extLst>
              <a:ext uri="{FF2B5EF4-FFF2-40B4-BE49-F238E27FC236}">
                <a16:creationId xmlns:a16="http://schemas.microsoft.com/office/drawing/2014/main" id="{A9EBDC82-34A9-4835-80C9-05D81A926A32}"/>
              </a:ext>
            </a:extLst>
          </p:cNvPr>
          <p:cNvSpPr>
            <a:spLocks noChangeShapeType="1"/>
          </p:cNvSpPr>
          <p:nvPr/>
        </p:nvSpPr>
        <p:spPr bwMode="auto">
          <a:xfrm>
            <a:off x="5715000" y="3581400"/>
            <a:ext cx="91440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53" name="Line 85">
            <a:extLst>
              <a:ext uri="{FF2B5EF4-FFF2-40B4-BE49-F238E27FC236}">
                <a16:creationId xmlns:a16="http://schemas.microsoft.com/office/drawing/2014/main" id="{E25243C2-6241-40EA-9C33-BCCBB5A7B016}"/>
              </a:ext>
            </a:extLst>
          </p:cNvPr>
          <p:cNvSpPr>
            <a:spLocks noChangeShapeType="1"/>
          </p:cNvSpPr>
          <p:nvPr/>
        </p:nvSpPr>
        <p:spPr bwMode="auto">
          <a:xfrm flipH="1">
            <a:off x="5715000" y="3581400"/>
            <a:ext cx="91440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54" name="Line 86">
            <a:extLst>
              <a:ext uri="{FF2B5EF4-FFF2-40B4-BE49-F238E27FC236}">
                <a16:creationId xmlns:a16="http://schemas.microsoft.com/office/drawing/2014/main" id="{BED7B8B6-6533-4126-8381-805F2674D64A}"/>
              </a:ext>
            </a:extLst>
          </p:cNvPr>
          <p:cNvSpPr>
            <a:spLocks noChangeShapeType="1"/>
          </p:cNvSpPr>
          <p:nvPr/>
        </p:nvSpPr>
        <p:spPr bwMode="auto">
          <a:xfrm flipH="1" flipV="1">
            <a:off x="5715000" y="5029200"/>
            <a:ext cx="914400" cy="1066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55" name="Text Box 92">
            <a:extLst>
              <a:ext uri="{FF2B5EF4-FFF2-40B4-BE49-F238E27FC236}">
                <a16:creationId xmlns:a16="http://schemas.microsoft.com/office/drawing/2014/main" id="{4784E5AE-39D2-4D9A-B15A-3323F55E694B}"/>
              </a:ext>
            </a:extLst>
          </p:cNvPr>
          <p:cNvSpPr txBox="1">
            <a:spLocks noChangeArrowheads="1"/>
          </p:cNvSpPr>
          <p:nvPr/>
        </p:nvSpPr>
        <p:spPr bwMode="auto">
          <a:xfrm>
            <a:off x="1469729" y="302144"/>
            <a:ext cx="2971800" cy="984250"/>
          </a:xfrm>
          <a:prstGeom prst="rect">
            <a:avLst/>
          </a:prstGeom>
          <a:solidFill>
            <a:schemeClr val="accent1"/>
          </a:solidFill>
          <a:ln w="57150">
            <a:solidFill>
              <a:srgbClr val="3366FF"/>
            </a:solidFill>
            <a:miter lim="800000"/>
            <a:headEnd type="none" w="sm" len="sm"/>
            <a:tailEnd type="none" w="sm" len="sm"/>
          </a:ln>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en-US" altLang="en-US" sz="1400" b="1" dirty="0">
                <a:latin typeface="Arial" panose="020B0604020202020204" pitchFamily="34" charset="0"/>
              </a:rPr>
              <a:t>Moveable Span Lights -alternate Red &amp; Green,  each 60° at 90° to each other. Show </a:t>
            </a:r>
            <a:r>
              <a:rPr lang="en-US" altLang="en-US" sz="1600" b="1" dirty="0">
                <a:solidFill>
                  <a:srgbClr val="FF3300"/>
                </a:solidFill>
                <a:latin typeface="Arial" panose="020B0604020202020204" pitchFamily="34" charset="0"/>
              </a:rPr>
              <a:t>RED</a:t>
            </a:r>
            <a:r>
              <a:rPr lang="en-US" altLang="en-US" sz="1600" b="1" dirty="0">
                <a:latin typeface="Arial" panose="020B0604020202020204" pitchFamily="34" charset="0"/>
              </a:rPr>
              <a:t> </a:t>
            </a:r>
            <a:r>
              <a:rPr lang="en-US" altLang="en-US" sz="1400" b="1" dirty="0">
                <a:latin typeface="Arial" panose="020B0604020202020204" pitchFamily="34" charset="0"/>
              </a:rPr>
              <a:t>when the bridge is closed.</a:t>
            </a:r>
          </a:p>
        </p:txBody>
      </p:sp>
      <p:sp>
        <p:nvSpPr>
          <p:cNvPr id="50256" name="Rectangle 93">
            <a:extLst>
              <a:ext uri="{FF2B5EF4-FFF2-40B4-BE49-F238E27FC236}">
                <a16:creationId xmlns:a16="http://schemas.microsoft.com/office/drawing/2014/main" id="{D1CF71B4-E630-4191-A00D-4A224F50ABFC}"/>
              </a:ext>
            </a:extLst>
          </p:cNvPr>
          <p:cNvSpPr>
            <a:spLocks noChangeArrowheads="1"/>
          </p:cNvSpPr>
          <p:nvPr/>
        </p:nvSpPr>
        <p:spPr bwMode="auto">
          <a:xfrm>
            <a:off x="8107362" y="6013450"/>
            <a:ext cx="264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sz="2000" b="1" dirty="0"/>
              <a:t>180° </a:t>
            </a:r>
            <a:r>
              <a:rPr lang="en-US" altLang="en-US" sz="2000" b="1" dirty="0">
                <a:solidFill>
                  <a:srgbClr val="FF0000"/>
                </a:solidFill>
              </a:rPr>
              <a:t>Red</a:t>
            </a:r>
            <a:r>
              <a:rPr lang="en-US" altLang="en-US" sz="2000" b="1" dirty="0"/>
              <a:t> Pier Lights</a:t>
            </a:r>
          </a:p>
        </p:txBody>
      </p:sp>
      <p:sp>
        <p:nvSpPr>
          <p:cNvPr id="50257" name="AutoShape 94">
            <a:extLst>
              <a:ext uri="{FF2B5EF4-FFF2-40B4-BE49-F238E27FC236}">
                <a16:creationId xmlns:a16="http://schemas.microsoft.com/office/drawing/2014/main" id="{0FA56884-B519-4C50-A8D7-AB3929AD995A}"/>
              </a:ext>
            </a:extLst>
          </p:cNvPr>
          <p:cNvSpPr>
            <a:spLocks noChangeArrowheads="1"/>
          </p:cNvSpPr>
          <p:nvPr/>
        </p:nvSpPr>
        <p:spPr bwMode="auto">
          <a:xfrm rot="5463574">
            <a:off x="9296399" y="5512545"/>
            <a:ext cx="381000" cy="609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58" name="AutoShape 110">
            <a:extLst>
              <a:ext uri="{FF2B5EF4-FFF2-40B4-BE49-F238E27FC236}">
                <a16:creationId xmlns:a16="http://schemas.microsoft.com/office/drawing/2014/main" id="{15007A91-2D4B-47BA-B982-73FF67F85905}"/>
              </a:ext>
            </a:extLst>
          </p:cNvPr>
          <p:cNvSpPr>
            <a:spLocks noChangeArrowheads="1"/>
          </p:cNvSpPr>
          <p:nvPr/>
        </p:nvSpPr>
        <p:spPr bwMode="auto">
          <a:xfrm rot="5400000">
            <a:off x="5486400" y="49911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59" name="AutoShape 111">
            <a:extLst>
              <a:ext uri="{FF2B5EF4-FFF2-40B4-BE49-F238E27FC236}">
                <a16:creationId xmlns:a16="http://schemas.microsoft.com/office/drawing/2014/main" id="{176702BE-CCAB-4256-96EE-4996525155FF}"/>
              </a:ext>
            </a:extLst>
          </p:cNvPr>
          <p:cNvSpPr>
            <a:spLocks noChangeArrowheads="1"/>
          </p:cNvSpPr>
          <p:nvPr/>
        </p:nvSpPr>
        <p:spPr bwMode="auto">
          <a:xfrm rot="5400000">
            <a:off x="6629400" y="49911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60" name="AutoShape 112">
            <a:extLst>
              <a:ext uri="{FF2B5EF4-FFF2-40B4-BE49-F238E27FC236}">
                <a16:creationId xmlns:a16="http://schemas.microsoft.com/office/drawing/2014/main" id="{8400FAAA-7036-43ED-9C2E-7C0BD24FBD67}"/>
              </a:ext>
            </a:extLst>
          </p:cNvPr>
          <p:cNvSpPr>
            <a:spLocks noChangeArrowheads="1"/>
          </p:cNvSpPr>
          <p:nvPr/>
        </p:nvSpPr>
        <p:spPr bwMode="auto">
          <a:xfrm rot="5400000">
            <a:off x="9372600" y="51816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61" name="AutoShape 113">
            <a:extLst>
              <a:ext uri="{FF2B5EF4-FFF2-40B4-BE49-F238E27FC236}">
                <a16:creationId xmlns:a16="http://schemas.microsoft.com/office/drawing/2014/main" id="{D595951E-CC6E-4BCA-B258-356E45A8F9A0}"/>
              </a:ext>
            </a:extLst>
          </p:cNvPr>
          <p:cNvSpPr>
            <a:spLocks noChangeArrowheads="1"/>
          </p:cNvSpPr>
          <p:nvPr/>
        </p:nvSpPr>
        <p:spPr bwMode="auto">
          <a:xfrm rot="5400000">
            <a:off x="6096000" y="60960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62" name="AutoShape 114">
            <a:extLst>
              <a:ext uri="{FF2B5EF4-FFF2-40B4-BE49-F238E27FC236}">
                <a16:creationId xmlns:a16="http://schemas.microsoft.com/office/drawing/2014/main" id="{46D7A8C5-4D15-429A-B7E2-2E72E4D243D8}"/>
              </a:ext>
            </a:extLst>
          </p:cNvPr>
          <p:cNvSpPr>
            <a:spLocks noChangeArrowheads="1"/>
          </p:cNvSpPr>
          <p:nvPr/>
        </p:nvSpPr>
        <p:spPr bwMode="auto">
          <a:xfrm rot="5400000">
            <a:off x="3048000" y="51816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63" name="AutoShape 115">
            <a:extLst>
              <a:ext uri="{FF2B5EF4-FFF2-40B4-BE49-F238E27FC236}">
                <a16:creationId xmlns:a16="http://schemas.microsoft.com/office/drawing/2014/main" id="{5D3892DA-9482-418F-8E0D-E0B743D90A63}"/>
              </a:ext>
            </a:extLst>
          </p:cNvPr>
          <p:cNvSpPr>
            <a:spLocks noChangeArrowheads="1"/>
          </p:cNvSpPr>
          <p:nvPr/>
        </p:nvSpPr>
        <p:spPr bwMode="auto">
          <a:xfrm rot="-5400000">
            <a:off x="9372600" y="4114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64" name="AutoShape 116">
            <a:extLst>
              <a:ext uri="{FF2B5EF4-FFF2-40B4-BE49-F238E27FC236}">
                <a16:creationId xmlns:a16="http://schemas.microsoft.com/office/drawing/2014/main" id="{04D8ED3C-19E3-490F-83E1-898F2C3B0BD3}"/>
              </a:ext>
            </a:extLst>
          </p:cNvPr>
          <p:cNvSpPr>
            <a:spLocks noChangeArrowheads="1"/>
          </p:cNvSpPr>
          <p:nvPr/>
        </p:nvSpPr>
        <p:spPr bwMode="auto">
          <a:xfrm rot="-5400000">
            <a:off x="6019800" y="34290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65" name="AutoShape 117">
            <a:extLst>
              <a:ext uri="{FF2B5EF4-FFF2-40B4-BE49-F238E27FC236}">
                <a16:creationId xmlns:a16="http://schemas.microsoft.com/office/drawing/2014/main" id="{4B0FFFB6-14AD-439B-AC96-5DEB91A6D959}"/>
              </a:ext>
            </a:extLst>
          </p:cNvPr>
          <p:cNvSpPr>
            <a:spLocks noChangeArrowheads="1"/>
          </p:cNvSpPr>
          <p:nvPr/>
        </p:nvSpPr>
        <p:spPr bwMode="auto">
          <a:xfrm rot="-5400000">
            <a:off x="3048000" y="4114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66" name="AutoShape 118">
            <a:extLst>
              <a:ext uri="{FF2B5EF4-FFF2-40B4-BE49-F238E27FC236}">
                <a16:creationId xmlns:a16="http://schemas.microsoft.com/office/drawing/2014/main" id="{E3503686-295B-4611-9F06-CDD871F83D81}"/>
              </a:ext>
            </a:extLst>
          </p:cNvPr>
          <p:cNvSpPr>
            <a:spLocks noChangeArrowheads="1"/>
          </p:cNvSpPr>
          <p:nvPr/>
        </p:nvSpPr>
        <p:spPr bwMode="auto">
          <a:xfrm rot="-5400000">
            <a:off x="5486400" y="42672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67" name="AutoShape 121">
            <a:extLst>
              <a:ext uri="{FF2B5EF4-FFF2-40B4-BE49-F238E27FC236}">
                <a16:creationId xmlns:a16="http://schemas.microsoft.com/office/drawing/2014/main" id="{D3D2E196-B7A7-46CC-AA08-CB2A4F281D4C}"/>
              </a:ext>
            </a:extLst>
          </p:cNvPr>
          <p:cNvSpPr>
            <a:spLocks noChangeArrowheads="1"/>
          </p:cNvSpPr>
          <p:nvPr/>
        </p:nvSpPr>
        <p:spPr bwMode="auto">
          <a:xfrm rot="-5400000">
            <a:off x="6629400" y="42672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nvGrpSpPr>
          <p:cNvPr id="50268" name="Group 122">
            <a:extLst>
              <a:ext uri="{FF2B5EF4-FFF2-40B4-BE49-F238E27FC236}">
                <a16:creationId xmlns:a16="http://schemas.microsoft.com/office/drawing/2014/main" id="{41ADB012-89D4-45A3-9378-86BB3BC11DE4}"/>
              </a:ext>
            </a:extLst>
          </p:cNvPr>
          <p:cNvGrpSpPr>
            <a:grpSpLocks/>
          </p:cNvGrpSpPr>
          <p:nvPr/>
        </p:nvGrpSpPr>
        <p:grpSpPr bwMode="auto">
          <a:xfrm>
            <a:off x="8847138" y="4535488"/>
            <a:ext cx="461962" cy="425450"/>
            <a:chOff x="2889" y="2925"/>
            <a:chExt cx="307" cy="300"/>
          </a:xfrm>
        </p:grpSpPr>
        <p:sp>
          <p:nvSpPr>
            <p:cNvPr id="50279" name="AutoShape 123">
              <a:extLst>
                <a:ext uri="{FF2B5EF4-FFF2-40B4-BE49-F238E27FC236}">
                  <a16:creationId xmlns:a16="http://schemas.microsoft.com/office/drawing/2014/main" id="{14A14B0B-AC9C-45A9-9A67-202D4872B86D}"/>
                </a:ext>
              </a:extLst>
            </p:cNvPr>
            <p:cNvSpPr>
              <a:spLocks noChangeArrowheads="1"/>
            </p:cNvSpPr>
            <p:nvPr/>
          </p:nvSpPr>
          <p:spPr bwMode="auto">
            <a:xfrm>
              <a:off x="2940" y="3082"/>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80" name="AutoShape 124">
              <a:extLst>
                <a:ext uri="{FF2B5EF4-FFF2-40B4-BE49-F238E27FC236}">
                  <a16:creationId xmlns:a16="http://schemas.microsoft.com/office/drawing/2014/main" id="{245A4E4E-86D9-4E96-9076-7BA675B6D065}"/>
                </a:ext>
              </a:extLst>
            </p:cNvPr>
            <p:cNvSpPr>
              <a:spLocks noChangeArrowheads="1"/>
            </p:cNvSpPr>
            <p:nvPr/>
          </p:nvSpPr>
          <p:spPr bwMode="auto">
            <a:xfrm rot="10800000">
              <a:off x="2941" y="2925"/>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81" name="AutoShape 125">
              <a:extLst>
                <a:ext uri="{FF2B5EF4-FFF2-40B4-BE49-F238E27FC236}">
                  <a16:creationId xmlns:a16="http://schemas.microsoft.com/office/drawing/2014/main" id="{FB015D19-4837-45DD-B13D-94AB5434AADE}"/>
                </a:ext>
              </a:extLst>
            </p:cNvPr>
            <p:cNvSpPr>
              <a:spLocks noChangeArrowheads="1"/>
            </p:cNvSpPr>
            <p:nvPr/>
          </p:nvSpPr>
          <p:spPr bwMode="auto">
            <a:xfrm rot="-5400000">
              <a:off x="3023"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82" name="AutoShape 126">
              <a:extLst>
                <a:ext uri="{FF2B5EF4-FFF2-40B4-BE49-F238E27FC236}">
                  <a16:creationId xmlns:a16="http://schemas.microsoft.com/office/drawing/2014/main" id="{B992B248-C0B0-4F43-9153-936F7D2F574E}"/>
                </a:ext>
              </a:extLst>
            </p:cNvPr>
            <p:cNvSpPr>
              <a:spLocks noChangeArrowheads="1"/>
            </p:cNvSpPr>
            <p:nvPr/>
          </p:nvSpPr>
          <p:spPr bwMode="auto">
            <a:xfrm rot="5400000">
              <a:off x="2859"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grpSp>
        <p:nvGrpSpPr>
          <p:cNvPr id="50269" name="Group 127">
            <a:extLst>
              <a:ext uri="{FF2B5EF4-FFF2-40B4-BE49-F238E27FC236}">
                <a16:creationId xmlns:a16="http://schemas.microsoft.com/office/drawing/2014/main" id="{EE74F302-5F33-479F-BD99-7D2E9A42BEAE}"/>
              </a:ext>
            </a:extLst>
          </p:cNvPr>
          <p:cNvGrpSpPr>
            <a:grpSpLocks/>
          </p:cNvGrpSpPr>
          <p:nvPr/>
        </p:nvGrpSpPr>
        <p:grpSpPr bwMode="auto">
          <a:xfrm>
            <a:off x="3462338" y="4529138"/>
            <a:ext cx="461962" cy="425450"/>
            <a:chOff x="2889" y="2925"/>
            <a:chExt cx="307" cy="300"/>
          </a:xfrm>
        </p:grpSpPr>
        <p:sp>
          <p:nvSpPr>
            <p:cNvPr id="50275" name="AutoShape 128">
              <a:extLst>
                <a:ext uri="{FF2B5EF4-FFF2-40B4-BE49-F238E27FC236}">
                  <a16:creationId xmlns:a16="http://schemas.microsoft.com/office/drawing/2014/main" id="{FC1C7F0F-6382-4955-A59B-CA6C56EABE40}"/>
                </a:ext>
              </a:extLst>
            </p:cNvPr>
            <p:cNvSpPr>
              <a:spLocks noChangeArrowheads="1"/>
            </p:cNvSpPr>
            <p:nvPr/>
          </p:nvSpPr>
          <p:spPr bwMode="auto">
            <a:xfrm>
              <a:off x="2940" y="3082"/>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76" name="AutoShape 129">
              <a:extLst>
                <a:ext uri="{FF2B5EF4-FFF2-40B4-BE49-F238E27FC236}">
                  <a16:creationId xmlns:a16="http://schemas.microsoft.com/office/drawing/2014/main" id="{12D4F14B-7288-45FF-8384-CC0D14FFC916}"/>
                </a:ext>
              </a:extLst>
            </p:cNvPr>
            <p:cNvSpPr>
              <a:spLocks noChangeArrowheads="1"/>
            </p:cNvSpPr>
            <p:nvPr/>
          </p:nvSpPr>
          <p:spPr bwMode="auto">
            <a:xfrm rot="10800000">
              <a:off x="2941" y="2925"/>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77" name="AutoShape 130">
              <a:extLst>
                <a:ext uri="{FF2B5EF4-FFF2-40B4-BE49-F238E27FC236}">
                  <a16:creationId xmlns:a16="http://schemas.microsoft.com/office/drawing/2014/main" id="{AB778B0E-CEDE-4E4F-A020-FF86C1C67390}"/>
                </a:ext>
              </a:extLst>
            </p:cNvPr>
            <p:cNvSpPr>
              <a:spLocks noChangeArrowheads="1"/>
            </p:cNvSpPr>
            <p:nvPr/>
          </p:nvSpPr>
          <p:spPr bwMode="auto">
            <a:xfrm rot="-5400000">
              <a:off x="3023"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78" name="AutoShape 131">
              <a:extLst>
                <a:ext uri="{FF2B5EF4-FFF2-40B4-BE49-F238E27FC236}">
                  <a16:creationId xmlns:a16="http://schemas.microsoft.com/office/drawing/2014/main" id="{F812166F-AE00-49D4-9717-76CB62BE2095}"/>
                </a:ext>
              </a:extLst>
            </p:cNvPr>
            <p:cNvSpPr>
              <a:spLocks noChangeArrowheads="1"/>
            </p:cNvSpPr>
            <p:nvPr/>
          </p:nvSpPr>
          <p:spPr bwMode="auto">
            <a:xfrm rot="5400000">
              <a:off x="2859"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grpSp>
        <p:nvGrpSpPr>
          <p:cNvPr id="50270" name="Group 132">
            <a:extLst>
              <a:ext uri="{FF2B5EF4-FFF2-40B4-BE49-F238E27FC236}">
                <a16:creationId xmlns:a16="http://schemas.microsoft.com/office/drawing/2014/main" id="{C18360CE-58CE-46F1-B76C-581C55813C08}"/>
              </a:ext>
            </a:extLst>
          </p:cNvPr>
          <p:cNvGrpSpPr>
            <a:grpSpLocks/>
          </p:cNvGrpSpPr>
          <p:nvPr/>
        </p:nvGrpSpPr>
        <p:grpSpPr bwMode="auto">
          <a:xfrm>
            <a:off x="5964238" y="4516438"/>
            <a:ext cx="461962" cy="425450"/>
            <a:chOff x="2889" y="2925"/>
            <a:chExt cx="307" cy="300"/>
          </a:xfrm>
        </p:grpSpPr>
        <p:sp>
          <p:nvSpPr>
            <p:cNvPr id="50271" name="AutoShape 133">
              <a:extLst>
                <a:ext uri="{FF2B5EF4-FFF2-40B4-BE49-F238E27FC236}">
                  <a16:creationId xmlns:a16="http://schemas.microsoft.com/office/drawing/2014/main" id="{6E542E96-AD2A-408F-869D-103EC06715EA}"/>
                </a:ext>
              </a:extLst>
            </p:cNvPr>
            <p:cNvSpPr>
              <a:spLocks noChangeArrowheads="1"/>
            </p:cNvSpPr>
            <p:nvPr/>
          </p:nvSpPr>
          <p:spPr bwMode="auto">
            <a:xfrm>
              <a:off x="2940" y="3082"/>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72" name="AutoShape 134">
              <a:extLst>
                <a:ext uri="{FF2B5EF4-FFF2-40B4-BE49-F238E27FC236}">
                  <a16:creationId xmlns:a16="http://schemas.microsoft.com/office/drawing/2014/main" id="{9B4D9C8A-9968-43D8-B71E-3B2426A1A59C}"/>
                </a:ext>
              </a:extLst>
            </p:cNvPr>
            <p:cNvSpPr>
              <a:spLocks noChangeArrowheads="1"/>
            </p:cNvSpPr>
            <p:nvPr/>
          </p:nvSpPr>
          <p:spPr bwMode="auto">
            <a:xfrm rot="10800000">
              <a:off x="2941" y="2925"/>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73" name="AutoShape 135">
              <a:extLst>
                <a:ext uri="{FF2B5EF4-FFF2-40B4-BE49-F238E27FC236}">
                  <a16:creationId xmlns:a16="http://schemas.microsoft.com/office/drawing/2014/main" id="{3F22B1B3-BC90-4647-A3E6-3F214603CB8A}"/>
                </a:ext>
              </a:extLst>
            </p:cNvPr>
            <p:cNvSpPr>
              <a:spLocks noChangeArrowheads="1"/>
            </p:cNvSpPr>
            <p:nvPr/>
          </p:nvSpPr>
          <p:spPr bwMode="auto">
            <a:xfrm rot="-5400000">
              <a:off x="3023"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0274" name="AutoShape 136">
              <a:extLst>
                <a:ext uri="{FF2B5EF4-FFF2-40B4-BE49-F238E27FC236}">
                  <a16:creationId xmlns:a16="http://schemas.microsoft.com/office/drawing/2014/main" id="{9518B41F-2BD9-469F-AD8F-DEE67FB8DE69}"/>
                </a:ext>
              </a:extLst>
            </p:cNvPr>
            <p:cNvSpPr>
              <a:spLocks noChangeArrowheads="1"/>
            </p:cNvSpPr>
            <p:nvPr/>
          </p:nvSpPr>
          <p:spPr bwMode="auto">
            <a:xfrm rot="5400000">
              <a:off x="2859"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sp>
        <p:nvSpPr>
          <p:cNvPr id="2" name="Footer Placeholder 1">
            <a:extLst>
              <a:ext uri="{FF2B5EF4-FFF2-40B4-BE49-F238E27FC236}">
                <a16:creationId xmlns:a16="http://schemas.microsoft.com/office/drawing/2014/main" id="{B0FB71F2-2996-4B09-98A3-2E616B635667}"/>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933DDD25-9C2F-41CA-B374-1A44E41BBFFD}"/>
              </a:ext>
            </a:extLst>
          </p:cNvPr>
          <p:cNvSpPr>
            <a:spLocks noGrp="1"/>
          </p:cNvSpPr>
          <p:nvPr>
            <p:ph type="sldNum" sz="quarter" idx="12"/>
          </p:nvPr>
        </p:nvSpPr>
        <p:spPr/>
        <p:txBody>
          <a:bodyPr/>
          <a:lstStyle/>
          <a:p>
            <a:pPr>
              <a:defRPr/>
            </a:pPr>
            <a:fld id="{DFFF9439-C282-48D8-A9F0-CAFDB9C8D91B}" type="slidenum">
              <a:rPr lang="en-US" altLang="en-US" smtClean="0"/>
              <a:pPr>
                <a:defRPr/>
              </a:pPr>
              <a:t>33</a:t>
            </a:fld>
            <a:endParaRPr lang="en-US" altLang="en-US"/>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1C47B0E-C407-4237-BDBE-632F8D48FC59}"/>
              </a:ext>
            </a:extLst>
          </p:cNvPr>
          <p:cNvSpPr>
            <a:spLocks noChangeArrowheads="1"/>
          </p:cNvSpPr>
          <p:nvPr/>
        </p:nvSpPr>
        <p:spPr bwMode="auto">
          <a:xfrm>
            <a:off x="1981200" y="152400"/>
            <a:ext cx="4724400" cy="685800"/>
          </a:xfrm>
          <a:prstGeom prst="rect">
            <a:avLst/>
          </a:prstGeom>
          <a:noFill/>
          <a:ln>
            <a:noFill/>
          </a:ln>
        </p:spPr>
        <p:txBody>
          <a:bodyPr lIns="92075" tIns="46038" rIns="92075" bIns="46038" anchor="b"/>
          <a:lstStyle/>
          <a:p>
            <a:pPr eaLnBrk="1" hangingPunct="1">
              <a:defRPr/>
            </a:pPr>
            <a:r>
              <a:rPr lang="en-US" sz="3600" dirty="0">
                <a:solidFill>
                  <a:srgbClr val="FFFF00"/>
                </a:solidFill>
                <a:latin typeface="+mj-lt"/>
              </a:rPr>
              <a:t>Swing Bridge - Open</a:t>
            </a:r>
            <a:endParaRPr lang="en-US" sz="4400" dirty="0">
              <a:solidFill>
                <a:srgbClr val="FFFF00"/>
              </a:solidFill>
              <a:latin typeface="+mj-lt"/>
            </a:endParaRPr>
          </a:p>
        </p:txBody>
      </p:sp>
      <p:sp>
        <p:nvSpPr>
          <p:cNvPr id="51203" name="Line 3">
            <a:extLst>
              <a:ext uri="{FF2B5EF4-FFF2-40B4-BE49-F238E27FC236}">
                <a16:creationId xmlns:a16="http://schemas.microsoft.com/office/drawing/2014/main" id="{9C46540E-6101-4E99-B7A9-463637624D9C}"/>
              </a:ext>
            </a:extLst>
          </p:cNvPr>
          <p:cNvSpPr>
            <a:spLocks noChangeShapeType="1"/>
          </p:cNvSpPr>
          <p:nvPr/>
        </p:nvSpPr>
        <p:spPr bwMode="auto">
          <a:xfrm>
            <a:off x="2819400" y="3352800"/>
            <a:ext cx="7391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04" name="Freeform 4">
            <a:extLst>
              <a:ext uri="{FF2B5EF4-FFF2-40B4-BE49-F238E27FC236}">
                <a16:creationId xmlns:a16="http://schemas.microsoft.com/office/drawing/2014/main" id="{B3588002-5522-4E75-8AB5-09CF26D7AA92}"/>
              </a:ext>
            </a:extLst>
          </p:cNvPr>
          <p:cNvSpPr>
            <a:spLocks/>
          </p:cNvSpPr>
          <p:nvPr/>
        </p:nvSpPr>
        <p:spPr bwMode="auto">
          <a:xfrm>
            <a:off x="1752600" y="2743200"/>
            <a:ext cx="10668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05" name="Line 5">
            <a:extLst>
              <a:ext uri="{FF2B5EF4-FFF2-40B4-BE49-F238E27FC236}">
                <a16:creationId xmlns:a16="http://schemas.microsoft.com/office/drawing/2014/main" id="{BEE21B6F-3C3A-46FA-AFB4-CA3F2FDE59D8}"/>
              </a:ext>
            </a:extLst>
          </p:cNvPr>
          <p:cNvSpPr>
            <a:spLocks noChangeShapeType="1"/>
          </p:cNvSpPr>
          <p:nvPr/>
        </p:nvSpPr>
        <p:spPr bwMode="auto">
          <a:xfrm flipV="1">
            <a:off x="9448800" y="2438400"/>
            <a:ext cx="0" cy="914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06" name="Rectangle 6">
            <a:extLst>
              <a:ext uri="{FF2B5EF4-FFF2-40B4-BE49-F238E27FC236}">
                <a16:creationId xmlns:a16="http://schemas.microsoft.com/office/drawing/2014/main" id="{0F9D5171-D2F1-4333-886A-AADFB9236ACD}"/>
              </a:ext>
            </a:extLst>
          </p:cNvPr>
          <p:cNvSpPr>
            <a:spLocks noChangeArrowheads="1"/>
          </p:cNvSpPr>
          <p:nvPr/>
        </p:nvSpPr>
        <p:spPr bwMode="auto">
          <a:xfrm>
            <a:off x="3200400" y="2438400"/>
            <a:ext cx="76200" cy="914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07" name="Rectangle 7">
            <a:extLst>
              <a:ext uri="{FF2B5EF4-FFF2-40B4-BE49-F238E27FC236}">
                <a16:creationId xmlns:a16="http://schemas.microsoft.com/office/drawing/2014/main" id="{35A986A3-AB68-401E-996B-84D569EE1C06}"/>
              </a:ext>
            </a:extLst>
          </p:cNvPr>
          <p:cNvSpPr>
            <a:spLocks noChangeArrowheads="1"/>
          </p:cNvSpPr>
          <p:nvPr/>
        </p:nvSpPr>
        <p:spPr bwMode="auto">
          <a:xfrm>
            <a:off x="5638800" y="2438400"/>
            <a:ext cx="1066800" cy="914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08" name="Rectangle 8">
            <a:extLst>
              <a:ext uri="{FF2B5EF4-FFF2-40B4-BE49-F238E27FC236}">
                <a16:creationId xmlns:a16="http://schemas.microsoft.com/office/drawing/2014/main" id="{D2368E25-F397-44D4-AA90-D46FF98F1169}"/>
              </a:ext>
            </a:extLst>
          </p:cNvPr>
          <p:cNvSpPr>
            <a:spLocks noChangeArrowheads="1"/>
          </p:cNvSpPr>
          <p:nvPr/>
        </p:nvSpPr>
        <p:spPr bwMode="auto">
          <a:xfrm>
            <a:off x="30480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09" name="Rectangle 9">
            <a:extLst>
              <a:ext uri="{FF2B5EF4-FFF2-40B4-BE49-F238E27FC236}">
                <a16:creationId xmlns:a16="http://schemas.microsoft.com/office/drawing/2014/main" id="{A5936BE0-B334-467D-B5B9-40D5D007CA6D}"/>
              </a:ext>
            </a:extLst>
          </p:cNvPr>
          <p:cNvSpPr>
            <a:spLocks noChangeArrowheads="1"/>
          </p:cNvSpPr>
          <p:nvPr/>
        </p:nvSpPr>
        <p:spPr bwMode="auto">
          <a:xfrm>
            <a:off x="5715000" y="3200400"/>
            <a:ext cx="9144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10" name="Rectangle 10">
            <a:extLst>
              <a:ext uri="{FF2B5EF4-FFF2-40B4-BE49-F238E27FC236}">
                <a16:creationId xmlns:a16="http://schemas.microsoft.com/office/drawing/2014/main" id="{E2E40639-4A12-42CE-A016-AA9D17D7D6A8}"/>
              </a:ext>
            </a:extLst>
          </p:cNvPr>
          <p:cNvSpPr>
            <a:spLocks noChangeArrowheads="1"/>
          </p:cNvSpPr>
          <p:nvPr/>
        </p:nvSpPr>
        <p:spPr bwMode="auto">
          <a:xfrm>
            <a:off x="92202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11" name="AutoShape 13">
            <a:extLst>
              <a:ext uri="{FF2B5EF4-FFF2-40B4-BE49-F238E27FC236}">
                <a16:creationId xmlns:a16="http://schemas.microsoft.com/office/drawing/2014/main" id="{8E67740E-0B8B-45ED-929B-4C67734D3869}"/>
              </a:ext>
            </a:extLst>
          </p:cNvPr>
          <p:cNvSpPr>
            <a:spLocks noChangeArrowheads="1"/>
          </p:cNvSpPr>
          <p:nvPr/>
        </p:nvSpPr>
        <p:spPr bwMode="auto">
          <a:xfrm>
            <a:off x="60960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12" name="AutoShape 16">
            <a:extLst>
              <a:ext uri="{FF2B5EF4-FFF2-40B4-BE49-F238E27FC236}">
                <a16:creationId xmlns:a16="http://schemas.microsoft.com/office/drawing/2014/main" id="{581C86BA-7CAB-4BE9-BB3D-C6BA6E1E2467}"/>
              </a:ext>
            </a:extLst>
          </p:cNvPr>
          <p:cNvSpPr>
            <a:spLocks noChangeArrowheads="1"/>
          </p:cNvSpPr>
          <p:nvPr/>
        </p:nvSpPr>
        <p:spPr bwMode="auto">
          <a:xfrm>
            <a:off x="66294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13" name="AutoShape 19">
            <a:extLst>
              <a:ext uri="{FF2B5EF4-FFF2-40B4-BE49-F238E27FC236}">
                <a16:creationId xmlns:a16="http://schemas.microsoft.com/office/drawing/2014/main" id="{8744A48B-4EAE-449F-9168-6D84608A69CF}"/>
              </a:ext>
            </a:extLst>
          </p:cNvPr>
          <p:cNvSpPr>
            <a:spLocks noChangeArrowheads="1"/>
          </p:cNvSpPr>
          <p:nvPr/>
        </p:nvSpPr>
        <p:spPr bwMode="auto">
          <a:xfrm>
            <a:off x="92964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14" name="AutoShape 20">
            <a:extLst>
              <a:ext uri="{FF2B5EF4-FFF2-40B4-BE49-F238E27FC236}">
                <a16:creationId xmlns:a16="http://schemas.microsoft.com/office/drawing/2014/main" id="{DE537569-9AA4-4237-98E1-1E9625447060}"/>
              </a:ext>
            </a:extLst>
          </p:cNvPr>
          <p:cNvSpPr>
            <a:spLocks noChangeArrowheads="1"/>
          </p:cNvSpPr>
          <p:nvPr/>
        </p:nvSpPr>
        <p:spPr bwMode="auto">
          <a:xfrm>
            <a:off x="54864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15" name="AutoShape 21">
            <a:extLst>
              <a:ext uri="{FF2B5EF4-FFF2-40B4-BE49-F238E27FC236}">
                <a16:creationId xmlns:a16="http://schemas.microsoft.com/office/drawing/2014/main" id="{EE105232-B832-4D63-A0AF-F86E2B8F569F}"/>
              </a:ext>
            </a:extLst>
          </p:cNvPr>
          <p:cNvSpPr>
            <a:spLocks noChangeArrowheads="1"/>
          </p:cNvSpPr>
          <p:nvPr/>
        </p:nvSpPr>
        <p:spPr bwMode="auto">
          <a:xfrm>
            <a:off x="31242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16" name="AutoShape 25">
            <a:extLst>
              <a:ext uri="{FF2B5EF4-FFF2-40B4-BE49-F238E27FC236}">
                <a16:creationId xmlns:a16="http://schemas.microsoft.com/office/drawing/2014/main" id="{0A4C2F40-4013-4B70-968D-8979ADF432D1}"/>
              </a:ext>
            </a:extLst>
          </p:cNvPr>
          <p:cNvSpPr>
            <a:spLocks noChangeArrowheads="1"/>
          </p:cNvSpPr>
          <p:nvPr/>
        </p:nvSpPr>
        <p:spPr bwMode="auto">
          <a:xfrm>
            <a:off x="89916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17" name="AutoShape 26">
            <a:extLst>
              <a:ext uri="{FF2B5EF4-FFF2-40B4-BE49-F238E27FC236}">
                <a16:creationId xmlns:a16="http://schemas.microsoft.com/office/drawing/2014/main" id="{8967EA4A-8452-4016-91E6-C054571F9951}"/>
              </a:ext>
            </a:extLst>
          </p:cNvPr>
          <p:cNvSpPr>
            <a:spLocks noChangeArrowheads="1"/>
          </p:cNvSpPr>
          <p:nvPr/>
        </p:nvSpPr>
        <p:spPr bwMode="auto">
          <a:xfrm>
            <a:off x="34290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18" name="Rectangle 27">
            <a:extLst>
              <a:ext uri="{FF2B5EF4-FFF2-40B4-BE49-F238E27FC236}">
                <a16:creationId xmlns:a16="http://schemas.microsoft.com/office/drawing/2014/main" id="{A5D7EDC1-4A83-444D-8736-E4FCEEE8D7B6}"/>
              </a:ext>
            </a:extLst>
          </p:cNvPr>
          <p:cNvSpPr>
            <a:spLocks noChangeArrowheads="1"/>
          </p:cNvSpPr>
          <p:nvPr/>
        </p:nvSpPr>
        <p:spPr bwMode="auto">
          <a:xfrm>
            <a:off x="9372600" y="4713288"/>
            <a:ext cx="762000" cy="838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19" name="Rectangle 28">
            <a:extLst>
              <a:ext uri="{FF2B5EF4-FFF2-40B4-BE49-F238E27FC236}">
                <a16:creationId xmlns:a16="http://schemas.microsoft.com/office/drawing/2014/main" id="{657E3327-DF56-4B87-ADBC-AD425693EBCE}"/>
              </a:ext>
            </a:extLst>
          </p:cNvPr>
          <p:cNvSpPr>
            <a:spLocks noChangeArrowheads="1"/>
          </p:cNvSpPr>
          <p:nvPr/>
        </p:nvSpPr>
        <p:spPr bwMode="auto">
          <a:xfrm>
            <a:off x="2209800" y="4495800"/>
            <a:ext cx="1066800" cy="838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20" name="Line 29">
            <a:extLst>
              <a:ext uri="{FF2B5EF4-FFF2-40B4-BE49-F238E27FC236}">
                <a16:creationId xmlns:a16="http://schemas.microsoft.com/office/drawing/2014/main" id="{539C543A-A48F-4008-BEAE-CA0CC12BE7E2}"/>
              </a:ext>
            </a:extLst>
          </p:cNvPr>
          <p:cNvSpPr>
            <a:spLocks noChangeShapeType="1"/>
          </p:cNvSpPr>
          <p:nvPr/>
        </p:nvSpPr>
        <p:spPr bwMode="auto">
          <a:xfrm>
            <a:off x="5715000" y="3200400"/>
            <a:ext cx="9144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21" name="Line 30">
            <a:extLst>
              <a:ext uri="{FF2B5EF4-FFF2-40B4-BE49-F238E27FC236}">
                <a16:creationId xmlns:a16="http://schemas.microsoft.com/office/drawing/2014/main" id="{E0498018-8447-498B-8336-901744D2B5DC}"/>
              </a:ext>
            </a:extLst>
          </p:cNvPr>
          <p:cNvSpPr>
            <a:spLocks noChangeShapeType="1"/>
          </p:cNvSpPr>
          <p:nvPr/>
        </p:nvSpPr>
        <p:spPr bwMode="auto">
          <a:xfrm>
            <a:off x="5638800" y="1143000"/>
            <a:ext cx="1066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22" name="Line 31">
            <a:extLst>
              <a:ext uri="{FF2B5EF4-FFF2-40B4-BE49-F238E27FC236}">
                <a16:creationId xmlns:a16="http://schemas.microsoft.com/office/drawing/2014/main" id="{34E062CA-57E1-437B-B34C-C4EBC30E3B9D}"/>
              </a:ext>
            </a:extLst>
          </p:cNvPr>
          <p:cNvSpPr>
            <a:spLocks noChangeShapeType="1"/>
          </p:cNvSpPr>
          <p:nvPr/>
        </p:nvSpPr>
        <p:spPr bwMode="auto">
          <a:xfrm>
            <a:off x="5715000" y="1143000"/>
            <a:ext cx="0" cy="1295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23" name="Line 32">
            <a:extLst>
              <a:ext uri="{FF2B5EF4-FFF2-40B4-BE49-F238E27FC236}">
                <a16:creationId xmlns:a16="http://schemas.microsoft.com/office/drawing/2014/main" id="{7C938F6E-7720-4CED-8084-FD81CC01ABE5}"/>
              </a:ext>
            </a:extLst>
          </p:cNvPr>
          <p:cNvSpPr>
            <a:spLocks noChangeShapeType="1"/>
          </p:cNvSpPr>
          <p:nvPr/>
        </p:nvSpPr>
        <p:spPr bwMode="auto">
          <a:xfrm flipV="1">
            <a:off x="6629400" y="1143000"/>
            <a:ext cx="0" cy="1295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24" name="AutoShape 33">
            <a:extLst>
              <a:ext uri="{FF2B5EF4-FFF2-40B4-BE49-F238E27FC236}">
                <a16:creationId xmlns:a16="http://schemas.microsoft.com/office/drawing/2014/main" id="{B5044777-7FFB-4D8D-B2D8-9926EA4DFECD}"/>
              </a:ext>
            </a:extLst>
          </p:cNvPr>
          <p:cNvSpPr>
            <a:spLocks noChangeArrowheads="1"/>
          </p:cNvSpPr>
          <p:nvPr/>
        </p:nvSpPr>
        <p:spPr bwMode="auto">
          <a:xfrm>
            <a:off x="6096000" y="8382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25" name="AutoShape 34">
            <a:extLst>
              <a:ext uri="{FF2B5EF4-FFF2-40B4-BE49-F238E27FC236}">
                <a16:creationId xmlns:a16="http://schemas.microsoft.com/office/drawing/2014/main" id="{3897ACF2-75FC-404C-A7CE-97806F645A0B}"/>
              </a:ext>
            </a:extLst>
          </p:cNvPr>
          <p:cNvSpPr>
            <a:spLocks noChangeArrowheads="1"/>
          </p:cNvSpPr>
          <p:nvPr/>
        </p:nvSpPr>
        <p:spPr bwMode="auto">
          <a:xfrm>
            <a:off x="6096000" y="12954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26" name="Line 35">
            <a:extLst>
              <a:ext uri="{FF2B5EF4-FFF2-40B4-BE49-F238E27FC236}">
                <a16:creationId xmlns:a16="http://schemas.microsoft.com/office/drawing/2014/main" id="{2EFAAF56-2334-4279-82AF-1B833BCB0A66}"/>
              </a:ext>
            </a:extLst>
          </p:cNvPr>
          <p:cNvSpPr>
            <a:spLocks noChangeShapeType="1"/>
          </p:cNvSpPr>
          <p:nvPr/>
        </p:nvSpPr>
        <p:spPr bwMode="auto">
          <a:xfrm>
            <a:off x="9448800" y="2438400"/>
            <a:ext cx="685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36">
            <a:extLst>
              <a:ext uri="{FF2B5EF4-FFF2-40B4-BE49-F238E27FC236}">
                <a16:creationId xmlns:a16="http://schemas.microsoft.com/office/drawing/2014/main" id="{DDB5E2F0-3D76-44F3-9CCE-39679EFC0882}"/>
              </a:ext>
            </a:extLst>
          </p:cNvPr>
          <p:cNvSpPr>
            <a:spLocks noChangeShapeType="1"/>
          </p:cNvSpPr>
          <p:nvPr/>
        </p:nvSpPr>
        <p:spPr bwMode="auto">
          <a:xfrm flipH="1">
            <a:off x="1905000" y="2438400"/>
            <a:ext cx="1371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37">
            <a:extLst>
              <a:ext uri="{FF2B5EF4-FFF2-40B4-BE49-F238E27FC236}">
                <a16:creationId xmlns:a16="http://schemas.microsoft.com/office/drawing/2014/main" id="{57AFB9F9-95C4-4213-9CB2-1CD7A42F5A99}"/>
              </a:ext>
            </a:extLst>
          </p:cNvPr>
          <p:cNvSpPr>
            <a:spLocks noChangeShapeType="1"/>
          </p:cNvSpPr>
          <p:nvPr/>
        </p:nvSpPr>
        <p:spPr bwMode="auto">
          <a:xfrm>
            <a:off x="5715000" y="1600200"/>
            <a:ext cx="914400"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38">
            <a:extLst>
              <a:ext uri="{FF2B5EF4-FFF2-40B4-BE49-F238E27FC236}">
                <a16:creationId xmlns:a16="http://schemas.microsoft.com/office/drawing/2014/main" id="{3861E42A-2A22-4011-B8E4-B6A10F7BDE8A}"/>
              </a:ext>
            </a:extLst>
          </p:cNvPr>
          <p:cNvSpPr>
            <a:spLocks noChangeShapeType="1"/>
          </p:cNvSpPr>
          <p:nvPr/>
        </p:nvSpPr>
        <p:spPr bwMode="auto">
          <a:xfrm>
            <a:off x="5607050" y="3975100"/>
            <a:ext cx="0" cy="2438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39">
            <a:extLst>
              <a:ext uri="{FF2B5EF4-FFF2-40B4-BE49-F238E27FC236}">
                <a16:creationId xmlns:a16="http://schemas.microsoft.com/office/drawing/2014/main" id="{BA1FC1F7-043E-4DE5-AF4D-99A1A5CF9565}"/>
              </a:ext>
            </a:extLst>
          </p:cNvPr>
          <p:cNvSpPr>
            <a:spLocks noChangeShapeType="1"/>
          </p:cNvSpPr>
          <p:nvPr/>
        </p:nvSpPr>
        <p:spPr bwMode="auto">
          <a:xfrm>
            <a:off x="6597650" y="3975100"/>
            <a:ext cx="0" cy="2438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31" name="Line 40">
            <a:extLst>
              <a:ext uri="{FF2B5EF4-FFF2-40B4-BE49-F238E27FC236}">
                <a16:creationId xmlns:a16="http://schemas.microsoft.com/office/drawing/2014/main" id="{EAA76766-6182-4E14-80F6-3462C3FF4858}"/>
              </a:ext>
            </a:extLst>
          </p:cNvPr>
          <p:cNvSpPr>
            <a:spLocks noChangeShapeType="1"/>
          </p:cNvSpPr>
          <p:nvPr/>
        </p:nvSpPr>
        <p:spPr bwMode="auto">
          <a:xfrm flipH="1">
            <a:off x="5607050" y="6413500"/>
            <a:ext cx="990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32" name="Line 41">
            <a:extLst>
              <a:ext uri="{FF2B5EF4-FFF2-40B4-BE49-F238E27FC236}">
                <a16:creationId xmlns:a16="http://schemas.microsoft.com/office/drawing/2014/main" id="{0769DA79-C416-453B-BAF5-E7B4223B6212}"/>
              </a:ext>
            </a:extLst>
          </p:cNvPr>
          <p:cNvSpPr>
            <a:spLocks noChangeShapeType="1"/>
          </p:cNvSpPr>
          <p:nvPr/>
        </p:nvSpPr>
        <p:spPr bwMode="auto">
          <a:xfrm flipH="1">
            <a:off x="5607050" y="3975100"/>
            <a:ext cx="990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33" name="Line 44">
            <a:extLst>
              <a:ext uri="{FF2B5EF4-FFF2-40B4-BE49-F238E27FC236}">
                <a16:creationId xmlns:a16="http://schemas.microsoft.com/office/drawing/2014/main" id="{CA03B3FC-F57D-4D02-B110-9CEA3B370BFB}"/>
              </a:ext>
            </a:extLst>
          </p:cNvPr>
          <p:cNvSpPr>
            <a:spLocks noChangeShapeType="1"/>
          </p:cNvSpPr>
          <p:nvPr/>
        </p:nvSpPr>
        <p:spPr bwMode="auto">
          <a:xfrm>
            <a:off x="5607050" y="4737100"/>
            <a:ext cx="990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34" name="Line 45">
            <a:extLst>
              <a:ext uri="{FF2B5EF4-FFF2-40B4-BE49-F238E27FC236}">
                <a16:creationId xmlns:a16="http://schemas.microsoft.com/office/drawing/2014/main" id="{48A97A8D-2AAD-4E24-AA95-9830F48E4F56}"/>
              </a:ext>
            </a:extLst>
          </p:cNvPr>
          <p:cNvSpPr>
            <a:spLocks noChangeShapeType="1"/>
          </p:cNvSpPr>
          <p:nvPr/>
        </p:nvSpPr>
        <p:spPr bwMode="auto">
          <a:xfrm>
            <a:off x="5607050" y="5575300"/>
            <a:ext cx="990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35" name="Line 46">
            <a:extLst>
              <a:ext uri="{FF2B5EF4-FFF2-40B4-BE49-F238E27FC236}">
                <a16:creationId xmlns:a16="http://schemas.microsoft.com/office/drawing/2014/main" id="{ED27BB08-CF3B-4CD4-ACA4-34909635FAE5}"/>
              </a:ext>
            </a:extLst>
          </p:cNvPr>
          <p:cNvSpPr>
            <a:spLocks noChangeShapeType="1"/>
          </p:cNvSpPr>
          <p:nvPr/>
        </p:nvSpPr>
        <p:spPr bwMode="auto">
          <a:xfrm flipH="1">
            <a:off x="5607050" y="3975100"/>
            <a:ext cx="99060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36" name="Line 47">
            <a:extLst>
              <a:ext uri="{FF2B5EF4-FFF2-40B4-BE49-F238E27FC236}">
                <a16:creationId xmlns:a16="http://schemas.microsoft.com/office/drawing/2014/main" id="{CA3FB614-A0B3-4C62-98F7-6C78F28365FB}"/>
              </a:ext>
            </a:extLst>
          </p:cNvPr>
          <p:cNvSpPr>
            <a:spLocks noChangeShapeType="1"/>
          </p:cNvSpPr>
          <p:nvPr/>
        </p:nvSpPr>
        <p:spPr bwMode="auto">
          <a:xfrm>
            <a:off x="5607050" y="3975100"/>
            <a:ext cx="99060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37" name="Line 48">
            <a:extLst>
              <a:ext uri="{FF2B5EF4-FFF2-40B4-BE49-F238E27FC236}">
                <a16:creationId xmlns:a16="http://schemas.microsoft.com/office/drawing/2014/main" id="{A9D504AB-CEEC-4ACF-A40B-6AAC3BBAC03C}"/>
              </a:ext>
            </a:extLst>
          </p:cNvPr>
          <p:cNvSpPr>
            <a:spLocks noChangeShapeType="1"/>
          </p:cNvSpPr>
          <p:nvPr/>
        </p:nvSpPr>
        <p:spPr bwMode="auto">
          <a:xfrm flipH="1">
            <a:off x="5607050" y="5575300"/>
            <a:ext cx="9906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38" name="Line 49">
            <a:extLst>
              <a:ext uri="{FF2B5EF4-FFF2-40B4-BE49-F238E27FC236}">
                <a16:creationId xmlns:a16="http://schemas.microsoft.com/office/drawing/2014/main" id="{4768A218-3710-4C66-A8FA-4F779A51EB58}"/>
              </a:ext>
            </a:extLst>
          </p:cNvPr>
          <p:cNvSpPr>
            <a:spLocks noChangeShapeType="1"/>
          </p:cNvSpPr>
          <p:nvPr/>
        </p:nvSpPr>
        <p:spPr bwMode="auto">
          <a:xfrm>
            <a:off x="5607050" y="5575300"/>
            <a:ext cx="9906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39" name="Rectangle 50">
            <a:extLst>
              <a:ext uri="{FF2B5EF4-FFF2-40B4-BE49-F238E27FC236}">
                <a16:creationId xmlns:a16="http://schemas.microsoft.com/office/drawing/2014/main" id="{63D57A8A-7145-4CC5-9E56-4875B4542365}"/>
              </a:ext>
            </a:extLst>
          </p:cNvPr>
          <p:cNvSpPr>
            <a:spLocks noChangeArrowheads="1"/>
          </p:cNvSpPr>
          <p:nvPr/>
        </p:nvSpPr>
        <p:spPr bwMode="auto">
          <a:xfrm>
            <a:off x="6934200" y="914400"/>
            <a:ext cx="317341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b="1"/>
              <a:t>Moveable Span Lights-Alternate </a:t>
            </a:r>
            <a:r>
              <a:rPr lang="en-US" altLang="en-US" sz="2400" b="1">
                <a:solidFill>
                  <a:srgbClr val="FF0000"/>
                </a:solidFill>
              </a:rPr>
              <a:t>Red</a:t>
            </a:r>
            <a:r>
              <a:rPr lang="en-US" altLang="en-US" sz="2000" b="1"/>
              <a:t> &amp; </a:t>
            </a:r>
            <a:r>
              <a:rPr lang="en-US" altLang="en-US" sz="2400" b="1">
                <a:solidFill>
                  <a:srgbClr val="92D050"/>
                </a:solidFill>
              </a:rPr>
              <a:t>Green</a:t>
            </a:r>
            <a:r>
              <a:rPr lang="en-US" altLang="en-US" sz="2000" b="1"/>
              <a:t>, each 60° at 90° to each other.</a:t>
            </a:r>
          </a:p>
        </p:txBody>
      </p:sp>
      <p:sp>
        <p:nvSpPr>
          <p:cNvPr id="32808" name="Rectangle 56">
            <a:extLst>
              <a:ext uri="{FF2B5EF4-FFF2-40B4-BE49-F238E27FC236}">
                <a16:creationId xmlns:a16="http://schemas.microsoft.com/office/drawing/2014/main" id="{C6152229-2899-4DC0-AC24-817CEAA624EF}"/>
              </a:ext>
            </a:extLst>
          </p:cNvPr>
          <p:cNvSpPr>
            <a:spLocks noChangeArrowheads="1"/>
          </p:cNvSpPr>
          <p:nvPr/>
        </p:nvSpPr>
        <p:spPr bwMode="auto">
          <a:xfrm>
            <a:off x="1841500" y="5675313"/>
            <a:ext cx="2863850" cy="396875"/>
          </a:xfrm>
          <a:prstGeom prst="rect">
            <a:avLst/>
          </a:prstGeom>
          <a:noFill/>
          <a:ln>
            <a:noFill/>
          </a:ln>
        </p:spPr>
        <p:txBody>
          <a:bodyPr>
            <a:spAutoFit/>
          </a:bodyPr>
          <a:lstStyle/>
          <a:p>
            <a:pPr>
              <a:defRPr/>
            </a:pPr>
            <a:r>
              <a:rPr lang="en-US" sz="2000" b="1" dirty="0">
                <a:solidFill>
                  <a:schemeClr val="bg2">
                    <a:lumMod val="90000"/>
                  </a:schemeClr>
                </a:solidFill>
              </a:rPr>
              <a:t>180° Red Pier Lights</a:t>
            </a:r>
          </a:p>
        </p:txBody>
      </p:sp>
      <p:sp>
        <p:nvSpPr>
          <p:cNvPr id="51241" name="Line 57">
            <a:extLst>
              <a:ext uri="{FF2B5EF4-FFF2-40B4-BE49-F238E27FC236}">
                <a16:creationId xmlns:a16="http://schemas.microsoft.com/office/drawing/2014/main" id="{719AF9B1-C1C6-4163-BCBC-F6BE0FD5ECDB}"/>
              </a:ext>
            </a:extLst>
          </p:cNvPr>
          <p:cNvSpPr>
            <a:spLocks noChangeShapeType="1"/>
          </p:cNvSpPr>
          <p:nvPr/>
        </p:nvSpPr>
        <p:spPr bwMode="auto">
          <a:xfrm>
            <a:off x="5607050" y="5118100"/>
            <a:ext cx="990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42" name="Rectangle 58">
            <a:extLst>
              <a:ext uri="{FF2B5EF4-FFF2-40B4-BE49-F238E27FC236}">
                <a16:creationId xmlns:a16="http://schemas.microsoft.com/office/drawing/2014/main" id="{68782784-EFAD-43F1-99CC-9D61AB6B0CB4}"/>
              </a:ext>
            </a:extLst>
          </p:cNvPr>
          <p:cNvSpPr>
            <a:spLocks noChangeArrowheads="1"/>
          </p:cNvSpPr>
          <p:nvPr/>
        </p:nvSpPr>
        <p:spPr bwMode="auto">
          <a:xfrm>
            <a:off x="6064250" y="3975100"/>
            <a:ext cx="76200" cy="2438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43" name="Line 71">
            <a:extLst>
              <a:ext uri="{FF2B5EF4-FFF2-40B4-BE49-F238E27FC236}">
                <a16:creationId xmlns:a16="http://schemas.microsoft.com/office/drawing/2014/main" id="{5B85A7E3-F18A-4103-B10D-470C05598132}"/>
              </a:ext>
            </a:extLst>
          </p:cNvPr>
          <p:cNvSpPr>
            <a:spLocks noChangeShapeType="1"/>
          </p:cNvSpPr>
          <p:nvPr/>
        </p:nvSpPr>
        <p:spPr bwMode="auto">
          <a:xfrm>
            <a:off x="9372600" y="4724400"/>
            <a:ext cx="914400" cy="0"/>
          </a:xfrm>
          <a:prstGeom prst="line">
            <a:avLst/>
          </a:prstGeom>
          <a:noFill/>
          <a:ln w="28575">
            <a:solidFill>
              <a:srgbClr val="000000"/>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44" name="Line 72">
            <a:extLst>
              <a:ext uri="{FF2B5EF4-FFF2-40B4-BE49-F238E27FC236}">
                <a16:creationId xmlns:a16="http://schemas.microsoft.com/office/drawing/2014/main" id="{8490CCC5-4C65-457B-A7FE-DEB4E269766C}"/>
              </a:ext>
            </a:extLst>
          </p:cNvPr>
          <p:cNvSpPr>
            <a:spLocks noChangeShapeType="1"/>
          </p:cNvSpPr>
          <p:nvPr/>
        </p:nvSpPr>
        <p:spPr bwMode="auto">
          <a:xfrm flipH="1">
            <a:off x="2057400" y="4876800"/>
            <a:ext cx="1219200" cy="0"/>
          </a:xfrm>
          <a:prstGeom prst="line">
            <a:avLst/>
          </a:prstGeom>
          <a:noFill/>
          <a:ln w="28575">
            <a:solidFill>
              <a:srgbClr val="000000"/>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1245" name="AutoShape 74">
            <a:extLst>
              <a:ext uri="{FF2B5EF4-FFF2-40B4-BE49-F238E27FC236}">
                <a16:creationId xmlns:a16="http://schemas.microsoft.com/office/drawing/2014/main" id="{FBA8A30F-2FB9-474B-ADA3-91D1F6DE570B}"/>
              </a:ext>
            </a:extLst>
          </p:cNvPr>
          <p:cNvSpPr>
            <a:spLocks noChangeArrowheads="1"/>
          </p:cNvSpPr>
          <p:nvPr/>
        </p:nvSpPr>
        <p:spPr bwMode="auto">
          <a:xfrm rot="-5400000">
            <a:off x="3048000" y="42672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46" name="AutoShape 75">
            <a:extLst>
              <a:ext uri="{FF2B5EF4-FFF2-40B4-BE49-F238E27FC236}">
                <a16:creationId xmlns:a16="http://schemas.microsoft.com/office/drawing/2014/main" id="{60179FDF-8F6E-4B59-A629-E31C5D27C5C7}"/>
              </a:ext>
            </a:extLst>
          </p:cNvPr>
          <p:cNvSpPr>
            <a:spLocks noChangeArrowheads="1"/>
          </p:cNvSpPr>
          <p:nvPr/>
        </p:nvSpPr>
        <p:spPr bwMode="auto">
          <a:xfrm rot="-5400000">
            <a:off x="9448800" y="4484688"/>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47" name="AutoShape 76">
            <a:extLst>
              <a:ext uri="{FF2B5EF4-FFF2-40B4-BE49-F238E27FC236}">
                <a16:creationId xmlns:a16="http://schemas.microsoft.com/office/drawing/2014/main" id="{7F529D73-FFB6-4FCC-8696-6A34F19192BB}"/>
              </a:ext>
            </a:extLst>
          </p:cNvPr>
          <p:cNvSpPr>
            <a:spLocks noChangeArrowheads="1"/>
          </p:cNvSpPr>
          <p:nvPr/>
        </p:nvSpPr>
        <p:spPr bwMode="auto">
          <a:xfrm rot="5400000">
            <a:off x="3048000" y="53340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48" name="AutoShape 78">
            <a:extLst>
              <a:ext uri="{FF2B5EF4-FFF2-40B4-BE49-F238E27FC236}">
                <a16:creationId xmlns:a16="http://schemas.microsoft.com/office/drawing/2014/main" id="{D8F27EC3-7FB8-482B-B708-F73C5EB6568A}"/>
              </a:ext>
            </a:extLst>
          </p:cNvPr>
          <p:cNvSpPr>
            <a:spLocks noChangeArrowheads="1"/>
          </p:cNvSpPr>
          <p:nvPr/>
        </p:nvSpPr>
        <p:spPr bwMode="auto">
          <a:xfrm rot="5400000">
            <a:off x="9431338" y="5437188"/>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49" name="AutoShape 79">
            <a:extLst>
              <a:ext uri="{FF2B5EF4-FFF2-40B4-BE49-F238E27FC236}">
                <a16:creationId xmlns:a16="http://schemas.microsoft.com/office/drawing/2014/main" id="{40C6781B-C0A3-4975-A2B7-88817C0DAF2D}"/>
              </a:ext>
            </a:extLst>
          </p:cNvPr>
          <p:cNvSpPr>
            <a:spLocks noChangeArrowheads="1"/>
          </p:cNvSpPr>
          <p:nvPr/>
        </p:nvSpPr>
        <p:spPr bwMode="auto">
          <a:xfrm rot="10800000">
            <a:off x="5378450" y="49657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50" name="AutoShape 80">
            <a:extLst>
              <a:ext uri="{FF2B5EF4-FFF2-40B4-BE49-F238E27FC236}">
                <a16:creationId xmlns:a16="http://schemas.microsoft.com/office/drawing/2014/main" id="{4104359A-677F-4841-80EA-526924F89354}"/>
              </a:ext>
            </a:extLst>
          </p:cNvPr>
          <p:cNvSpPr>
            <a:spLocks noChangeArrowheads="1"/>
          </p:cNvSpPr>
          <p:nvPr/>
        </p:nvSpPr>
        <p:spPr bwMode="auto">
          <a:xfrm>
            <a:off x="3276600" y="48006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51" name="AutoShape 81">
            <a:extLst>
              <a:ext uri="{FF2B5EF4-FFF2-40B4-BE49-F238E27FC236}">
                <a16:creationId xmlns:a16="http://schemas.microsoft.com/office/drawing/2014/main" id="{3CBA5916-CDDB-425E-919E-2559042073E6}"/>
              </a:ext>
            </a:extLst>
          </p:cNvPr>
          <p:cNvSpPr>
            <a:spLocks noChangeArrowheads="1"/>
          </p:cNvSpPr>
          <p:nvPr/>
        </p:nvSpPr>
        <p:spPr bwMode="auto">
          <a:xfrm>
            <a:off x="6597650" y="49657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52" name="AutoShape 82">
            <a:extLst>
              <a:ext uri="{FF2B5EF4-FFF2-40B4-BE49-F238E27FC236}">
                <a16:creationId xmlns:a16="http://schemas.microsoft.com/office/drawing/2014/main" id="{8C135FF3-8D04-48C1-837E-065BD7B2AFFE}"/>
              </a:ext>
            </a:extLst>
          </p:cNvPr>
          <p:cNvSpPr>
            <a:spLocks noChangeArrowheads="1"/>
          </p:cNvSpPr>
          <p:nvPr/>
        </p:nvSpPr>
        <p:spPr bwMode="auto">
          <a:xfrm rot="10800000">
            <a:off x="9142413" y="5068888"/>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nvGrpSpPr>
          <p:cNvPr id="51253" name="Group 98">
            <a:extLst>
              <a:ext uri="{FF2B5EF4-FFF2-40B4-BE49-F238E27FC236}">
                <a16:creationId xmlns:a16="http://schemas.microsoft.com/office/drawing/2014/main" id="{30CADEA7-EA8D-41E1-9FA6-70537488256A}"/>
              </a:ext>
            </a:extLst>
          </p:cNvPr>
          <p:cNvGrpSpPr>
            <a:grpSpLocks/>
          </p:cNvGrpSpPr>
          <p:nvPr/>
        </p:nvGrpSpPr>
        <p:grpSpPr bwMode="auto">
          <a:xfrm>
            <a:off x="5870575" y="3952875"/>
            <a:ext cx="461963" cy="425450"/>
            <a:chOff x="2889" y="2925"/>
            <a:chExt cx="307" cy="300"/>
          </a:xfrm>
        </p:grpSpPr>
        <p:sp>
          <p:nvSpPr>
            <p:cNvPr id="51266" name="AutoShape 99">
              <a:extLst>
                <a:ext uri="{FF2B5EF4-FFF2-40B4-BE49-F238E27FC236}">
                  <a16:creationId xmlns:a16="http://schemas.microsoft.com/office/drawing/2014/main" id="{2C8EB386-5AA7-427D-92D3-1A0E2C260FB8}"/>
                </a:ext>
              </a:extLst>
            </p:cNvPr>
            <p:cNvSpPr>
              <a:spLocks noChangeArrowheads="1"/>
            </p:cNvSpPr>
            <p:nvPr/>
          </p:nvSpPr>
          <p:spPr bwMode="auto">
            <a:xfrm>
              <a:off x="2940" y="3082"/>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67" name="AutoShape 100">
              <a:extLst>
                <a:ext uri="{FF2B5EF4-FFF2-40B4-BE49-F238E27FC236}">
                  <a16:creationId xmlns:a16="http://schemas.microsoft.com/office/drawing/2014/main" id="{E0245F8E-3705-4DCD-87F5-9AF8CDC81616}"/>
                </a:ext>
              </a:extLst>
            </p:cNvPr>
            <p:cNvSpPr>
              <a:spLocks noChangeArrowheads="1"/>
            </p:cNvSpPr>
            <p:nvPr/>
          </p:nvSpPr>
          <p:spPr bwMode="auto">
            <a:xfrm rot="10800000">
              <a:off x="2941" y="2925"/>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68" name="AutoShape 101">
              <a:extLst>
                <a:ext uri="{FF2B5EF4-FFF2-40B4-BE49-F238E27FC236}">
                  <a16:creationId xmlns:a16="http://schemas.microsoft.com/office/drawing/2014/main" id="{734ED12F-A6BB-461D-BE61-48131E6E83C5}"/>
                </a:ext>
              </a:extLst>
            </p:cNvPr>
            <p:cNvSpPr>
              <a:spLocks noChangeArrowheads="1"/>
            </p:cNvSpPr>
            <p:nvPr/>
          </p:nvSpPr>
          <p:spPr bwMode="auto">
            <a:xfrm rot="-5400000">
              <a:off x="3023" y="3003"/>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69" name="AutoShape 102">
              <a:extLst>
                <a:ext uri="{FF2B5EF4-FFF2-40B4-BE49-F238E27FC236}">
                  <a16:creationId xmlns:a16="http://schemas.microsoft.com/office/drawing/2014/main" id="{5AA62A08-463B-4189-904E-483001CFE399}"/>
                </a:ext>
              </a:extLst>
            </p:cNvPr>
            <p:cNvSpPr>
              <a:spLocks noChangeArrowheads="1"/>
            </p:cNvSpPr>
            <p:nvPr/>
          </p:nvSpPr>
          <p:spPr bwMode="auto">
            <a:xfrm rot="5400000">
              <a:off x="2859" y="3003"/>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grpSp>
        <p:nvGrpSpPr>
          <p:cNvPr id="51254" name="Group 103">
            <a:extLst>
              <a:ext uri="{FF2B5EF4-FFF2-40B4-BE49-F238E27FC236}">
                <a16:creationId xmlns:a16="http://schemas.microsoft.com/office/drawing/2014/main" id="{97794B8A-62AA-4D38-86EE-23C515BC0D64}"/>
              </a:ext>
            </a:extLst>
          </p:cNvPr>
          <p:cNvGrpSpPr>
            <a:grpSpLocks/>
          </p:cNvGrpSpPr>
          <p:nvPr/>
        </p:nvGrpSpPr>
        <p:grpSpPr bwMode="auto">
          <a:xfrm>
            <a:off x="5865813" y="4910138"/>
            <a:ext cx="461962" cy="425450"/>
            <a:chOff x="2889" y="2925"/>
            <a:chExt cx="307" cy="300"/>
          </a:xfrm>
        </p:grpSpPr>
        <p:sp>
          <p:nvSpPr>
            <p:cNvPr id="51262" name="AutoShape 104">
              <a:extLst>
                <a:ext uri="{FF2B5EF4-FFF2-40B4-BE49-F238E27FC236}">
                  <a16:creationId xmlns:a16="http://schemas.microsoft.com/office/drawing/2014/main" id="{3B589FCE-C1CD-4737-8BE7-D4FB53A237F7}"/>
                </a:ext>
              </a:extLst>
            </p:cNvPr>
            <p:cNvSpPr>
              <a:spLocks noChangeArrowheads="1"/>
            </p:cNvSpPr>
            <p:nvPr/>
          </p:nvSpPr>
          <p:spPr bwMode="auto">
            <a:xfrm>
              <a:off x="2940" y="3082"/>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63" name="AutoShape 105">
              <a:extLst>
                <a:ext uri="{FF2B5EF4-FFF2-40B4-BE49-F238E27FC236}">
                  <a16:creationId xmlns:a16="http://schemas.microsoft.com/office/drawing/2014/main" id="{755AF7B4-8E97-4778-9539-632D25B6A30F}"/>
                </a:ext>
              </a:extLst>
            </p:cNvPr>
            <p:cNvSpPr>
              <a:spLocks noChangeArrowheads="1"/>
            </p:cNvSpPr>
            <p:nvPr/>
          </p:nvSpPr>
          <p:spPr bwMode="auto">
            <a:xfrm rot="10800000">
              <a:off x="2941" y="2925"/>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64" name="AutoShape 106">
              <a:extLst>
                <a:ext uri="{FF2B5EF4-FFF2-40B4-BE49-F238E27FC236}">
                  <a16:creationId xmlns:a16="http://schemas.microsoft.com/office/drawing/2014/main" id="{997BB14E-19A0-4F53-B5F0-A78684317A6D}"/>
                </a:ext>
              </a:extLst>
            </p:cNvPr>
            <p:cNvSpPr>
              <a:spLocks noChangeArrowheads="1"/>
            </p:cNvSpPr>
            <p:nvPr/>
          </p:nvSpPr>
          <p:spPr bwMode="auto">
            <a:xfrm rot="-5400000">
              <a:off x="3023" y="3003"/>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65" name="AutoShape 107">
              <a:extLst>
                <a:ext uri="{FF2B5EF4-FFF2-40B4-BE49-F238E27FC236}">
                  <a16:creationId xmlns:a16="http://schemas.microsoft.com/office/drawing/2014/main" id="{8C8E7B72-F830-48D2-B352-DE4398179B3E}"/>
                </a:ext>
              </a:extLst>
            </p:cNvPr>
            <p:cNvSpPr>
              <a:spLocks noChangeArrowheads="1"/>
            </p:cNvSpPr>
            <p:nvPr/>
          </p:nvSpPr>
          <p:spPr bwMode="auto">
            <a:xfrm rot="5400000">
              <a:off x="2859" y="3003"/>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grpSp>
        <p:nvGrpSpPr>
          <p:cNvPr id="51255" name="Group 108">
            <a:extLst>
              <a:ext uri="{FF2B5EF4-FFF2-40B4-BE49-F238E27FC236}">
                <a16:creationId xmlns:a16="http://schemas.microsoft.com/office/drawing/2014/main" id="{D9CA1FCC-C915-486E-BC18-2039FF31CCEB}"/>
              </a:ext>
            </a:extLst>
          </p:cNvPr>
          <p:cNvGrpSpPr>
            <a:grpSpLocks/>
          </p:cNvGrpSpPr>
          <p:nvPr/>
        </p:nvGrpSpPr>
        <p:grpSpPr bwMode="auto">
          <a:xfrm>
            <a:off x="5875338" y="6005513"/>
            <a:ext cx="461962" cy="425450"/>
            <a:chOff x="2889" y="2925"/>
            <a:chExt cx="307" cy="300"/>
          </a:xfrm>
        </p:grpSpPr>
        <p:sp>
          <p:nvSpPr>
            <p:cNvPr id="51258" name="AutoShape 109">
              <a:extLst>
                <a:ext uri="{FF2B5EF4-FFF2-40B4-BE49-F238E27FC236}">
                  <a16:creationId xmlns:a16="http://schemas.microsoft.com/office/drawing/2014/main" id="{550D94F9-2FEF-4993-BBE7-5A67C9DD3813}"/>
                </a:ext>
              </a:extLst>
            </p:cNvPr>
            <p:cNvSpPr>
              <a:spLocks noChangeArrowheads="1"/>
            </p:cNvSpPr>
            <p:nvPr/>
          </p:nvSpPr>
          <p:spPr bwMode="auto">
            <a:xfrm>
              <a:off x="2940" y="3082"/>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59" name="AutoShape 110">
              <a:extLst>
                <a:ext uri="{FF2B5EF4-FFF2-40B4-BE49-F238E27FC236}">
                  <a16:creationId xmlns:a16="http://schemas.microsoft.com/office/drawing/2014/main" id="{37121546-2C3E-4ECC-9201-4ED312042F6B}"/>
                </a:ext>
              </a:extLst>
            </p:cNvPr>
            <p:cNvSpPr>
              <a:spLocks noChangeArrowheads="1"/>
            </p:cNvSpPr>
            <p:nvPr/>
          </p:nvSpPr>
          <p:spPr bwMode="auto">
            <a:xfrm rot="10800000">
              <a:off x="2941" y="2925"/>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60" name="AutoShape 111">
              <a:extLst>
                <a:ext uri="{FF2B5EF4-FFF2-40B4-BE49-F238E27FC236}">
                  <a16:creationId xmlns:a16="http://schemas.microsoft.com/office/drawing/2014/main" id="{519067EE-F426-440C-8611-E8D648A3EF10}"/>
                </a:ext>
              </a:extLst>
            </p:cNvPr>
            <p:cNvSpPr>
              <a:spLocks noChangeArrowheads="1"/>
            </p:cNvSpPr>
            <p:nvPr/>
          </p:nvSpPr>
          <p:spPr bwMode="auto">
            <a:xfrm rot="-5400000">
              <a:off x="3023" y="3003"/>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61" name="AutoShape 112">
              <a:extLst>
                <a:ext uri="{FF2B5EF4-FFF2-40B4-BE49-F238E27FC236}">
                  <a16:creationId xmlns:a16="http://schemas.microsoft.com/office/drawing/2014/main" id="{A27A7B39-B1A9-4838-BF1F-F52A03A2F093}"/>
                </a:ext>
              </a:extLst>
            </p:cNvPr>
            <p:cNvSpPr>
              <a:spLocks noChangeArrowheads="1"/>
            </p:cNvSpPr>
            <p:nvPr/>
          </p:nvSpPr>
          <p:spPr bwMode="auto">
            <a:xfrm rot="5400000">
              <a:off x="2859" y="3003"/>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sp>
        <p:nvSpPr>
          <p:cNvPr id="51256" name="AutoShape 113">
            <a:extLst>
              <a:ext uri="{FF2B5EF4-FFF2-40B4-BE49-F238E27FC236}">
                <a16:creationId xmlns:a16="http://schemas.microsoft.com/office/drawing/2014/main" id="{2B3C91F7-B256-4372-8384-1345AC7941AD}"/>
              </a:ext>
            </a:extLst>
          </p:cNvPr>
          <p:cNvSpPr>
            <a:spLocks noChangeArrowheads="1"/>
          </p:cNvSpPr>
          <p:nvPr/>
        </p:nvSpPr>
        <p:spPr bwMode="auto">
          <a:xfrm rot="5400000">
            <a:off x="6000750" y="65532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1257" name="AutoShape 114">
            <a:extLst>
              <a:ext uri="{FF2B5EF4-FFF2-40B4-BE49-F238E27FC236}">
                <a16:creationId xmlns:a16="http://schemas.microsoft.com/office/drawing/2014/main" id="{9F6BE8D0-AB72-415B-AA55-22BC3FC09202}"/>
              </a:ext>
            </a:extLst>
          </p:cNvPr>
          <p:cNvSpPr>
            <a:spLocks noChangeArrowheads="1"/>
          </p:cNvSpPr>
          <p:nvPr/>
        </p:nvSpPr>
        <p:spPr bwMode="auto">
          <a:xfrm rot="-5400000">
            <a:off x="5981700" y="36195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2" name="Footer Placeholder 1">
            <a:extLst>
              <a:ext uri="{FF2B5EF4-FFF2-40B4-BE49-F238E27FC236}">
                <a16:creationId xmlns:a16="http://schemas.microsoft.com/office/drawing/2014/main" id="{5941D6CE-8108-4E70-B07F-31A892CB97D7}"/>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95826479-9524-4BCE-B529-ABA84B0A2AEC}"/>
              </a:ext>
            </a:extLst>
          </p:cNvPr>
          <p:cNvSpPr>
            <a:spLocks noGrp="1"/>
          </p:cNvSpPr>
          <p:nvPr>
            <p:ph type="sldNum" sz="quarter" idx="12"/>
          </p:nvPr>
        </p:nvSpPr>
        <p:spPr/>
        <p:txBody>
          <a:bodyPr/>
          <a:lstStyle/>
          <a:p>
            <a:pPr>
              <a:defRPr/>
            </a:pPr>
            <a:fld id="{DFFF9439-C282-48D8-A9F0-CAFDB9C8D91B}" type="slidenum">
              <a:rPr lang="en-US" altLang="en-US" smtClean="0"/>
              <a:pPr>
                <a:defRPr/>
              </a:pPr>
              <a:t>34</a:t>
            </a:fld>
            <a:endParaRPr lang="en-US" altLang="en-US"/>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050" descr="Rio Vista   4  (7-15-00)">
            <a:extLst>
              <a:ext uri="{FF2B5EF4-FFF2-40B4-BE49-F238E27FC236}">
                <a16:creationId xmlns:a16="http://schemas.microsoft.com/office/drawing/2014/main" id="{6099CD77-DAEA-4745-9D70-897663E12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257175"/>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83099" name="Group 2075">
            <a:extLst>
              <a:ext uri="{FF2B5EF4-FFF2-40B4-BE49-F238E27FC236}">
                <a16:creationId xmlns:a16="http://schemas.microsoft.com/office/drawing/2014/main" id="{CA11FAB1-0205-426F-BB60-8FB67C89F96B}"/>
              </a:ext>
            </a:extLst>
          </p:cNvPr>
          <p:cNvGraphicFramePr>
            <a:graphicFrameLocks noGrp="1"/>
          </p:cNvGraphicFramePr>
          <p:nvPr>
            <p:extLst>
              <p:ext uri="{D42A27DB-BD31-4B8C-83A1-F6EECF244321}">
                <p14:modId xmlns:p14="http://schemas.microsoft.com/office/powerpoint/2010/main" val="2079960618"/>
              </p:ext>
            </p:extLst>
          </p:nvPr>
        </p:nvGraphicFramePr>
        <p:xfrm>
          <a:off x="4908550" y="4381500"/>
          <a:ext cx="2374900" cy="1371600"/>
        </p:xfrm>
        <a:graphic>
          <a:graphicData uri="http://schemas.openxmlformats.org/drawingml/2006/table">
            <a:tbl>
              <a:tblPr/>
              <a:tblGrid>
                <a:gridCol w="2374900">
                  <a:extLst>
                    <a:ext uri="{9D8B030D-6E8A-4147-A177-3AD203B41FA5}">
                      <a16:colId xmlns:a16="http://schemas.microsoft.com/office/drawing/2014/main" val="20000"/>
                    </a:ext>
                  </a:extLst>
                </a:gridCol>
              </a:tblGrid>
              <a:tr h="1117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800" b="1" i="0" u="none" strike="noStrike" cap="none" normalizeH="0" baseline="0" dirty="0">
                          <a:ln>
                            <a:noFill/>
                          </a:ln>
                          <a:solidFill>
                            <a:schemeClr val="tx1"/>
                          </a:solidFill>
                          <a:effectLst/>
                          <a:latin typeface="Arial" pitchFamily="34" charset="0"/>
                        </a:rPr>
                        <a:t>Vertical Lift Bridge Closed</a:t>
                      </a: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04A426AC-023A-4DB6-9E98-74CC6915B74C}"/>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98B42694-A05E-4B6D-822C-882FDCE29539}"/>
              </a:ext>
            </a:extLst>
          </p:cNvPr>
          <p:cNvSpPr>
            <a:spLocks noGrp="1"/>
          </p:cNvSpPr>
          <p:nvPr>
            <p:ph type="sldNum" sz="quarter" idx="12"/>
          </p:nvPr>
        </p:nvSpPr>
        <p:spPr/>
        <p:txBody>
          <a:bodyPr/>
          <a:lstStyle/>
          <a:p>
            <a:pPr>
              <a:defRPr/>
            </a:pPr>
            <a:fld id="{DFFF9439-C282-48D8-A9F0-CAFDB9C8D91B}" type="slidenum">
              <a:rPr lang="en-US" altLang="en-US" smtClean="0"/>
              <a:pPr>
                <a:defRPr/>
              </a:pPr>
              <a:t>35</a:t>
            </a:fld>
            <a:endParaRPr lang="en-US" altLang="en-US"/>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Rio Vista   9  (11-5-00)">
            <a:extLst>
              <a:ext uri="{FF2B5EF4-FFF2-40B4-BE49-F238E27FC236}">
                <a16:creationId xmlns:a16="http://schemas.microsoft.com/office/drawing/2014/main" id="{6029B31B-22CB-4EAD-BC5B-69CD79FCE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338137"/>
            <a:ext cx="82042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85157" name="Group 37">
            <a:extLst>
              <a:ext uri="{FF2B5EF4-FFF2-40B4-BE49-F238E27FC236}">
                <a16:creationId xmlns:a16="http://schemas.microsoft.com/office/drawing/2014/main" id="{D712172B-2A3A-4435-AB2A-99EC6B0149F6}"/>
              </a:ext>
            </a:extLst>
          </p:cNvPr>
          <p:cNvGraphicFramePr>
            <a:graphicFrameLocks noGrp="1"/>
          </p:cNvGraphicFramePr>
          <p:nvPr>
            <p:extLst>
              <p:ext uri="{D42A27DB-BD31-4B8C-83A1-F6EECF244321}">
                <p14:modId xmlns:p14="http://schemas.microsoft.com/office/powerpoint/2010/main" val="3365422081"/>
              </p:ext>
            </p:extLst>
          </p:nvPr>
        </p:nvGraphicFramePr>
        <p:xfrm>
          <a:off x="4495800" y="5092692"/>
          <a:ext cx="3200400" cy="901708"/>
        </p:xfrm>
        <a:graphic>
          <a:graphicData uri="http://schemas.openxmlformats.org/drawingml/2006/table">
            <a:tbl>
              <a:tblPr/>
              <a:tblGrid>
                <a:gridCol w="3200400">
                  <a:extLst>
                    <a:ext uri="{9D8B030D-6E8A-4147-A177-3AD203B41FA5}">
                      <a16:colId xmlns:a16="http://schemas.microsoft.com/office/drawing/2014/main" val="20000"/>
                    </a:ext>
                  </a:extLst>
                </a:gridCol>
              </a:tblGrid>
              <a:tr h="901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1800" b="1" i="0" u="none" strike="noStrike" cap="none" normalizeH="0" baseline="0" dirty="0">
                          <a:ln>
                            <a:noFill/>
                          </a:ln>
                          <a:solidFill>
                            <a:schemeClr val="tx1"/>
                          </a:solidFill>
                          <a:effectLst/>
                          <a:latin typeface="Arial" pitchFamily="34" charset="0"/>
                        </a:rPr>
                        <a:t>Vertical Lift Bridge – Open</a:t>
                      </a:r>
                    </a:p>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1600" b="0" i="0" u="none" strike="noStrike" cap="none" normalizeH="0" baseline="0" dirty="0">
                          <a:ln>
                            <a:noFill/>
                          </a:ln>
                          <a:solidFill>
                            <a:schemeClr val="tx1"/>
                          </a:solidFill>
                          <a:effectLst/>
                          <a:latin typeface="Arial" pitchFamily="34" charset="0"/>
                        </a:rPr>
                        <a:t>Chart may show </a:t>
                      </a:r>
                      <a:r>
                        <a:rPr kumimoji="0" lang="en-US" sz="1600" b="1" i="0" u="none" strike="noStrike" cap="none" normalizeH="0" baseline="0" dirty="0" err="1">
                          <a:ln>
                            <a:noFill/>
                          </a:ln>
                          <a:solidFill>
                            <a:schemeClr val="tx1"/>
                          </a:solidFill>
                          <a:effectLst/>
                          <a:latin typeface="Arial" pitchFamily="34" charset="0"/>
                        </a:rPr>
                        <a:t>Hor</a:t>
                      </a:r>
                      <a:r>
                        <a:rPr kumimoji="0" lang="en-US" sz="1600" b="1" i="0" u="none" strike="noStrike" cap="none" normalizeH="0" baseline="0" dirty="0">
                          <a:ln>
                            <a:noFill/>
                          </a:ln>
                          <a:solidFill>
                            <a:schemeClr val="tx1"/>
                          </a:solidFill>
                          <a:effectLst/>
                          <a:latin typeface="Arial" pitchFamily="34" charset="0"/>
                        </a:rPr>
                        <a:t> CL</a:t>
                      </a:r>
                      <a:r>
                        <a:rPr kumimoji="0" lang="en-US" sz="1600" b="0" i="0" u="none" strike="noStrike" cap="none" normalizeH="0" baseline="0" dirty="0">
                          <a:ln>
                            <a:noFill/>
                          </a:ln>
                          <a:solidFill>
                            <a:schemeClr val="tx1"/>
                          </a:solidFill>
                          <a:effectLst/>
                          <a:latin typeface="Arial" pitchFamily="34" charset="0"/>
                        </a:rPr>
                        <a:t> and the open and closed </a:t>
                      </a:r>
                      <a:r>
                        <a:rPr kumimoji="0" lang="en-US" sz="1600" b="1" i="0" u="none" strike="noStrike" cap="none" normalizeH="0" baseline="0" dirty="0">
                          <a:ln>
                            <a:noFill/>
                          </a:ln>
                          <a:solidFill>
                            <a:schemeClr val="tx1"/>
                          </a:solidFill>
                          <a:effectLst/>
                          <a:latin typeface="Arial" pitchFamily="34" charset="0"/>
                        </a:rPr>
                        <a:t>Vert CL</a:t>
                      </a:r>
                      <a:r>
                        <a:rPr kumimoji="0" lang="en-US" sz="1600" b="0" i="0" u="none" strike="noStrike" cap="none" normalizeH="0" baseline="0" dirty="0">
                          <a:ln>
                            <a:noFill/>
                          </a:ln>
                          <a:solidFill>
                            <a:schemeClr val="tx1"/>
                          </a:solidFill>
                          <a:effectLst/>
                          <a:latin typeface="Arial" pitchFamily="34" charset="0"/>
                        </a:rPr>
                        <a:t>.</a:t>
                      </a:r>
                    </a:p>
                  </a:txBody>
                  <a:tcPr marT="45470" marB="45470"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9709624A-2E99-4DCB-8EA9-4AA695AF3943}"/>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4AF82DBB-D155-49BA-9EE3-40B4A6ACA5DC}"/>
              </a:ext>
            </a:extLst>
          </p:cNvPr>
          <p:cNvSpPr>
            <a:spLocks noGrp="1"/>
          </p:cNvSpPr>
          <p:nvPr>
            <p:ph type="sldNum" sz="quarter" idx="12"/>
          </p:nvPr>
        </p:nvSpPr>
        <p:spPr/>
        <p:txBody>
          <a:bodyPr/>
          <a:lstStyle/>
          <a:p>
            <a:pPr>
              <a:defRPr/>
            </a:pPr>
            <a:fld id="{DFFF9439-C282-48D8-A9F0-CAFDB9C8D91B}" type="slidenum">
              <a:rPr lang="en-US" altLang="en-US" smtClean="0"/>
              <a:pPr>
                <a:defRPr/>
              </a:pPr>
              <a:t>36</a:t>
            </a:fld>
            <a:endParaRPr lang="en-US" altLang="en-US"/>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100575E-B04C-4A8D-9577-4E5A376E7FAB}"/>
              </a:ext>
            </a:extLst>
          </p:cNvPr>
          <p:cNvSpPr>
            <a:spLocks noChangeArrowheads="1"/>
          </p:cNvSpPr>
          <p:nvPr/>
        </p:nvSpPr>
        <p:spPr bwMode="auto">
          <a:xfrm>
            <a:off x="1752600" y="0"/>
            <a:ext cx="8915400" cy="609600"/>
          </a:xfrm>
          <a:prstGeom prst="rect">
            <a:avLst/>
          </a:prstGeom>
          <a:noFill/>
          <a:ln>
            <a:noFill/>
          </a:ln>
        </p:spPr>
        <p:txBody>
          <a:bodyPr lIns="92075" tIns="46038" rIns="92075" bIns="46038" anchor="b"/>
          <a:lstStyle/>
          <a:p>
            <a:pPr algn="ctr" eaLnBrk="1" hangingPunct="1">
              <a:defRPr/>
            </a:pPr>
            <a:r>
              <a:rPr lang="en-US" sz="3600" dirty="0">
                <a:solidFill>
                  <a:srgbClr val="FFFF00"/>
                </a:solidFill>
                <a:latin typeface="+mj-lt"/>
              </a:rPr>
              <a:t>Vertical Lift Bridge – Span is closed</a:t>
            </a:r>
          </a:p>
        </p:txBody>
      </p:sp>
      <p:sp>
        <p:nvSpPr>
          <p:cNvPr id="54275" name="Line 3">
            <a:extLst>
              <a:ext uri="{FF2B5EF4-FFF2-40B4-BE49-F238E27FC236}">
                <a16:creationId xmlns:a16="http://schemas.microsoft.com/office/drawing/2014/main" id="{B10EF0A6-76B5-499D-AA18-C893C8B85B7F}"/>
              </a:ext>
            </a:extLst>
          </p:cNvPr>
          <p:cNvSpPr>
            <a:spLocks noChangeShapeType="1"/>
          </p:cNvSpPr>
          <p:nvPr/>
        </p:nvSpPr>
        <p:spPr bwMode="auto">
          <a:xfrm>
            <a:off x="2819400" y="3352800"/>
            <a:ext cx="7391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276" name="Freeform 4">
            <a:extLst>
              <a:ext uri="{FF2B5EF4-FFF2-40B4-BE49-F238E27FC236}">
                <a16:creationId xmlns:a16="http://schemas.microsoft.com/office/drawing/2014/main" id="{89D8C642-040C-4BA2-9F6D-1E1043CFB62E}"/>
              </a:ext>
            </a:extLst>
          </p:cNvPr>
          <p:cNvSpPr>
            <a:spLocks/>
          </p:cNvSpPr>
          <p:nvPr/>
        </p:nvSpPr>
        <p:spPr bwMode="auto">
          <a:xfrm>
            <a:off x="1752600" y="2743200"/>
            <a:ext cx="10668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77" name="Line 5">
            <a:extLst>
              <a:ext uri="{FF2B5EF4-FFF2-40B4-BE49-F238E27FC236}">
                <a16:creationId xmlns:a16="http://schemas.microsoft.com/office/drawing/2014/main" id="{6ED8C1F6-8201-4969-B5F4-56B41759A68B}"/>
              </a:ext>
            </a:extLst>
          </p:cNvPr>
          <p:cNvSpPr>
            <a:spLocks noChangeShapeType="1"/>
          </p:cNvSpPr>
          <p:nvPr/>
        </p:nvSpPr>
        <p:spPr bwMode="auto">
          <a:xfrm>
            <a:off x="1905000" y="4572000"/>
            <a:ext cx="8305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278" name="Line 6">
            <a:extLst>
              <a:ext uri="{FF2B5EF4-FFF2-40B4-BE49-F238E27FC236}">
                <a16:creationId xmlns:a16="http://schemas.microsoft.com/office/drawing/2014/main" id="{EF27DD56-DED9-4198-8C48-847EB23BDCAF}"/>
              </a:ext>
            </a:extLst>
          </p:cNvPr>
          <p:cNvSpPr>
            <a:spLocks noChangeShapeType="1"/>
          </p:cNvSpPr>
          <p:nvPr/>
        </p:nvSpPr>
        <p:spPr bwMode="auto">
          <a:xfrm flipV="1">
            <a:off x="1828800" y="4953000"/>
            <a:ext cx="8305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279" name="Rectangle 7">
            <a:extLst>
              <a:ext uri="{FF2B5EF4-FFF2-40B4-BE49-F238E27FC236}">
                <a16:creationId xmlns:a16="http://schemas.microsoft.com/office/drawing/2014/main" id="{BFBB5350-D650-4CEE-96F6-5025A2F1F6AB}"/>
              </a:ext>
            </a:extLst>
          </p:cNvPr>
          <p:cNvSpPr>
            <a:spLocks noChangeArrowheads="1"/>
          </p:cNvSpPr>
          <p:nvPr/>
        </p:nvSpPr>
        <p:spPr bwMode="auto">
          <a:xfrm flipH="1">
            <a:off x="3048000" y="838200"/>
            <a:ext cx="76200" cy="2362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80" name="Rectangle 8">
            <a:extLst>
              <a:ext uri="{FF2B5EF4-FFF2-40B4-BE49-F238E27FC236}">
                <a16:creationId xmlns:a16="http://schemas.microsoft.com/office/drawing/2014/main" id="{6757580C-ACA4-4657-BA7E-7F3961F8E60C}"/>
              </a:ext>
            </a:extLst>
          </p:cNvPr>
          <p:cNvSpPr>
            <a:spLocks noChangeArrowheads="1"/>
          </p:cNvSpPr>
          <p:nvPr/>
        </p:nvSpPr>
        <p:spPr bwMode="auto">
          <a:xfrm>
            <a:off x="30480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81" name="Rectangle 9">
            <a:extLst>
              <a:ext uri="{FF2B5EF4-FFF2-40B4-BE49-F238E27FC236}">
                <a16:creationId xmlns:a16="http://schemas.microsoft.com/office/drawing/2014/main" id="{4020354E-215B-4F75-A9FD-03A85B1D9E5F}"/>
              </a:ext>
            </a:extLst>
          </p:cNvPr>
          <p:cNvSpPr>
            <a:spLocks noChangeArrowheads="1"/>
          </p:cNvSpPr>
          <p:nvPr/>
        </p:nvSpPr>
        <p:spPr bwMode="auto">
          <a:xfrm>
            <a:off x="92202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82" name="AutoShape 12">
            <a:extLst>
              <a:ext uri="{FF2B5EF4-FFF2-40B4-BE49-F238E27FC236}">
                <a16:creationId xmlns:a16="http://schemas.microsoft.com/office/drawing/2014/main" id="{C2CEF01D-8656-4C72-A831-6C53DC1950DC}"/>
              </a:ext>
            </a:extLst>
          </p:cNvPr>
          <p:cNvSpPr>
            <a:spLocks noChangeArrowheads="1"/>
          </p:cNvSpPr>
          <p:nvPr/>
        </p:nvSpPr>
        <p:spPr bwMode="auto">
          <a:xfrm>
            <a:off x="6019800" y="27432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83" name="AutoShape 16">
            <a:extLst>
              <a:ext uri="{FF2B5EF4-FFF2-40B4-BE49-F238E27FC236}">
                <a16:creationId xmlns:a16="http://schemas.microsoft.com/office/drawing/2014/main" id="{8D230DD8-54F1-4BFF-83A4-BCEAE02FA07B}"/>
              </a:ext>
            </a:extLst>
          </p:cNvPr>
          <p:cNvSpPr>
            <a:spLocks noChangeArrowheads="1"/>
          </p:cNvSpPr>
          <p:nvPr/>
        </p:nvSpPr>
        <p:spPr bwMode="auto">
          <a:xfrm>
            <a:off x="31242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84" name="AutoShape 17">
            <a:extLst>
              <a:ext uri="{FF2B5EF4-FFF2-40B4-BE49-F238E27FC236}">
                <a16:creationId xmlns:a16="http://schemas.microsoft.com/office/drawing/2014/main" id="{60AF62EB-B66F-4571-AA6F-61C8AAE53BF3}"/>
              </a:ext>
            </a:extLst>
          </p:cNvPr>
          <p:cNvSpPr>
            <a:spLocks noChangeArrowheads="1"/>
          </p:cNvSpPr>
          <p:nvPr/>
        </p:nvSpPr>
        <p:spPr bwMode="auto">
          <a:xfrm>
            <a:off x="3276600" y="4572000"/>
            <a:ext cx="152400" cy="381000"/>
          </a:xfrm>
          <a:prstGeom prst="flowChartAlternateProcess">
            <a:avLst/>
          </a:prstGeom>
          <a:solidFill>
            <a:schemeClr val="hlink"/>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85" name="AutoShape 19">
            <a:extLst>
              <a:ext uri="{FF2B5EF4-FFF2-40B4-BE49-F238E27FC236}">
                <a16:creationId xmlns:a16="http://schemas.microsoft.com/office/drawing/2014/main" id="{835E4446-0293-41DB-8F38-8DE8F53666E6}"/>
              </a:ext>
            </a:extLst>
          </p:cNvPr>
          <p:cNvSpPr>
            <a:spLocks noChangeArrowheads="1"/>
          </p:cNvSpPr>
          <p:nvPr/>
        </p:nvSpPr>
        <p:spPr bwMode="auto">
          <a:xfrm>
            <a:off x="9220200" y="4572000"/>
            <a:ext cx="152400" cy="381000"/>
          </a:xfrm>
          <a:prstGeom prst="flowChartAlternateProcess">
            <a:avLst/>
          </a:prstGeom>
          <a:solidFill>
            <a:schemeClr val="hlink"/>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86" name="AutoShape 20">
            <a:extLst>
              <a:ext uri="{FF2B5EF4-FFF2-40B4-BE49-F238E27FC236}">
                <a16:creationId xmlns:a16="http://schemas.microsoft.com/office/drawing/2014/main" id="{1A29688A-423B-4DCE-8756-DAA2B1625205}"/>
              </a:ext>
            </a:extLst>
          </p:cNvPr>
          <p:cNvSpPr>
            <a:spLocks noChangeArrowheads="1"/>
          </p:cNvSpPr>
          <p:nvPr/>
        </p:nvSpPr>
        <p:spPr bwMode="auto">
          <a:xfrm>
            <a:off x="92964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87" name="AutoShape 21">
            <a:extLst>
              <a:ext uri="{FF2B5EF4-FFF2-40B4-BE49-F238E27FC236}">
                <a16:creationId xmlns:a16="http://schemas.microsoft.com/office/drawing/2014/main" id="{B5D13EA0-6C7E-431B-862D-55AF661DBA54}"/>
              </a:ext>
            </a:extLst>
          </p:cNvPr>
          <p:cNvSpPr>
            <a:spLocks noChangeArrowheads="1"/>
          </p:cNvSpPr>
          <p:nvPr/>
        </p:nvSpPr>
        <p:spPr bwMode="auto">
          <a:xfrm>
            <a:off x="34290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88" name="Rectangle 22">
            <a:extLst>
              <a:ext uri="{FF2B5EF4-FFF2-40B4-BE49-F238E27FC236}">
                <a16:creationId xmlns:a16="http://schemas.microsoft.com/office/drawing/2014/main" id="{86311211-991F-4474-8062-F5EF48FA1B2A}"/>
              </a:ext>
            </a:extLst>
          </p:cNvPr>
          <p:cNvSpPr>
            <a:spLocks noChangeArrowheads="1"/>
          </p:cNvSpPr>
          <p:nvPr/>
        </p:nvSpPr>
        <p:spPr bwMode="auto">
          <a:xfrm>
            <a:off x="9296400" y="4343400"/>
            <a:ext cx="381000" cy="838200"/>
          </a:xfrm>
          <a:prstGeom prst="rect">
            <a:avLst/>
          </a:prstGeom>
          <a:solidFill>
            <a:schemeClr val="tx1"/>
          </a:solidFill>
          <a:ln w="28575">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89" name="Rectangle 23">
            <a:extLst>
              <a:ext uri="{FF2B5EF4-FFF2-40B4-BE49-F238E27FC236}">
                <a16:creationId xmlns:a16="http://schemas.microsoft.com/office/drawing/2014/main" id="{1A7DE891-BDE5-4DE9-AF2B-AA8A843E4A82}"/>
              </a:ext>
            </a:extLst>
          </p:cNvPr>
          <p:cNvSpPr>
            <a:spLocks noChangeArrowheads="1"/>
          </p:cNvSpPr>
          <p:nvPr/>
        </p:nvSpPr>
        <p:spPr bwMode="auto">
          <a:xfrm>
            <a:off x="2971800" y="4343400"/>
            <a:ext cx="381000" cy="914400"/>
          </a:xfrm>
          <a:prstGeom prst="rect">
            <a:avLst/>
          </a:prstGeom>
          <a:solidFill>
            <a:schemeClr val="tx1"/>
          </a:solidFill>
          <a:ln w="28575">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90" name="AutoShape 24">
            <a:extLst>
              <a:ext uri="{FF2B5EF4-FFF2-40B4-BE49-F238E27FC236}">
                <a16:creationId xmlns:a16="http://schemas.microsoft.com/office/drawing/2014/main" id="{5794BAB9-01B7-4B98-B88B-1F4715BD9927}"/>
              </a:ext>
            </a:extLst>
          </p:cNvPr>
          <p:cNvSpPr>
            <a:spLocks noChangeArrowheads="1"/>
          </p:cNvSpPr>
          <p:nvPr/>
        </p:nvSpPr>
        <p:spPr bwMode="auto">
          <a:xfrm>
            <a:off x="89916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91" name="Line 25">
            <a:extLst>
              <a:ext uri="{FF2B5EF4-FFF2-40B4-BE49-F238E27FC236}">
                <a16:creationId xmlns:a16="http://schemas.microsoft.com/office/drawing/2014/main" id="{35D8B939-8012-45A7-A9A2-DA83F46178DD}"/>
              </a:ext>
            </a:extLst>
          </p:cNvPr>
          <p:cNvSpPr>
            <a:spLocks noChangeShapeType="1"/>
          </p:cNvSpPr>
          <p:nvPr/>
        </p:nvSpPr>
        <p:spPr bwMode="auto">
          <a:xfrm flipH="1">
            <a:off x="1981200" y="2743200"/>
            <a:ext cx="80010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292" name="Rectangle 26">
            <a:extLst>
              <a:ext uri="{FF2B5EF4-FFF2-40B4-BE49-F238E27FC236}">
                <a16:creationId xmlns:a16="http://schemas.microsoft.com/office/drawing/2014/main" id="{E0B45F3B-99B3-4C99-B59D-48F275E84259}"/>
              </a:ext>
            </a:extLst>
          </p:cNvPr>
          <p:cNvSpPr>
            <a:spLocks noChangeArrowheads="1"/>
          </p:cNvSpPr>
          <p:nvPr/>
        </p:nvSpPr>
        <p:spPr bwMode="auto">
          <a:xfrm flipH="1">
            <a:off x="3352800" y="838200"/>
            <a:ext cx="76200" cy="2362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93" name="Rectangle 27">
            <a:extLst>
              <a:ext uri="{FF2B5EF4-FFF2-40B4-BE49-F238E27FC236}">
                <a16:creationId xmlns:a16="http://schemas.microsoft.com/office/drawing/2014/main" id="{1552B956-2EB1-4EAE-8882-C1F389C17663}"/>
              </a:ext>
            </a:extLst>
          </p:cNvPr>
          <p:cNvSpPr>
            <a:spLocks noChangeArrowheads="1"/>
          </p:cNvSpPr>
          <p:nvPr/>
        </p:nvSpPr>
        <p:spPr bwMode="auto">
          <a:xfrm flipH="1">
            <a:off x="9220200" y="838200"/>
            <a:ext cx="76200" cy="2362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94" name="Rectangle 28">
            <a:extLst>
              <a:ext uri="{FF2B5EF4-FFF2-40B4-BE49-F238E27FC236}">
                <a16:creationId xmlns:a16="http://schemas.microsoft.com/office/drawing/2014/main" id="{E80DAC66-927D-4D5A-B589-774A383DF882}"/>
              </a:ext>
            </a:extLst>
          </p:cNvPr>
          <p:cNvSpPr>
            <a:spLocks noChangeArrowheads="1"/>
          </p:cNvSpPr>
          <p:nvPr/>
        </p:nvSpPr>
        <p:spPr bwMode="auto">
          <a:xfrm flipH="1">
            <a:off x="9525000" y="838200"/>
            <a:ext cx="76200" cy="2362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295" name="Line 29">
            <a:extLst>
              <a:ext uri="{FF2B5EF4-FFF2-40B4-BE49-F238E27FC236}">
                <a16:creationId xmlns:a16="http://schemas.microsoft.com/office/drawing/2014/main" id="{481D90BE-1903-49D8-9BD9-0BCD5237B4AA}"/>
              </a:ext>
            </a:extLst>
          </p:cNvPr>
          <p:cNvSpPr>
            <a:spLocks noChangeShapeType="1"/>
          </p:cNvSpPr>
          <p:nvPr/>
        </p:nvSpPr>
        <p:spPr bwMode="auto">
          <a:xfrm>
            <a:off x="3429000" y="1905000"/>
            <a:ext cx="5791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296" name="Line 30">
            <a:extLst>
              <a:ext uri="{FF2B5EF4-FFF2-40B4-BE49-F238E27FC236}">
                <a16:creationId xmlns:a16="http://schemas.microsoft.com/office/drawing/2014/main" id="{2467E20D-71AB-4CE9-A265-64F59C2849F6}"/>
              </a:ext>
            </a:extLst>
          </p:cNvPr>
          <p:cNvSpPr>
            <a:spLocks noChangeShapeType="1"/>
          </p:cNvSpPr>
          <p:nvPr/>
        </p:nvSpPr>
        <p:spPr bwMode="auto">
          <a:xfrm>
            <a:off x="6096000" y="19050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297" name="Line 31">
            <a:extLst>
              <a:ext uri="{FF2B5EF4-FFF2-40B4-BE49-F238E27FC236}">
                <a16:creationId xmlns:a16="http://schemas.microsoft.com/office/drawing/2014/main" id="{201DD3FC-A8C5-4418-98CB-B44943C96F9C}"/>
              </a:ext>
            </a:extLst>
          </p:cNvPr>
          <p:cNvSpPr>
            <a:spLocks noChangeShapeType="1"/>
          </p:cNvSpPr>
          <p:nvPr/>
        </p:nvSpPr>
        <p:spPr bwMode="auto">
          <a:xfrm>
            <a:off x="4419600" y="19050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298" name="Line 32">
            <a:extLst>
              <a:ext uri="{FF2B5EF4-FFF2-40B4-BE49-F238E27FC236}">
                <a16:creationId xmlns:a16="http://schemas.microsoft.com/office/drawing/2014/main" id="{E2FD058B-005D-4523-BEBA-5FA7B8C06486}"/>
              </a:ext>
            </a:extLst>
          </p:cNvPr>
          <p:cNvSpPr>
            <a:spLocks noChangeShapeType="1"/>
          </p:cNvSpPr>
          <p:nvPr/>
        </p:nvSpPr>
        <p:spPr bwMode="auto">
          <a:xfrm>
            <a:off x="7620000" y="19050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299" name="Line 33">
            <a:extLst>
              <a:ext uri="{FF2B5EF4-FFF2-40B4-BE49-F238E27FC236}">
                <a16:creationId xmlns:a16="http://schemas.microsoft.com/office/drawing/2014/main" id="{0192C22D-7C9E-4139-B3A6-38EA1C3D772D}"/>
              </a:ext>
            </a:extLst>
          </p:cNvPr>
          <p:cNvSpPr>
            <a:spLocks noChangeShapeType="1"/>
          </p:cNvSpPr>
          <p:nvPr/>
        </p:nvSpPr>
        <p:spPr bwMode="auto">
          <a:xfrm>
            <a:off x="3429000" y="1905000"/>
            <a:ext cx="9906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300" name="Line 34">
            <a:extLst>
              <a:ext uri="{FF2B5EF4-FFF2-40B4-BE49-F238E27FC236}">
                <a16:creationId xmlns:a16="http://schemas.microsoft.com/office/drawing/2014/main" id="{A1278506-55D8-46B8-870E-6ED7783349A9}"/>
              </a:ext>
            </a:extLst>
          </p:cNvPr>
          <p:cNvSpPr>
            <a:spLocks noChangeShapeType="1"/>
          </p:cNvSpPr>
          <p:nvPr/>
        </p:nvSpPr>
        <p:spPr bwMode="auto">
          <a:xfrm>
            <a:off x="4419600" y="1905000"/>
            <a:ext cx="16764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301" name="Line 35">
            <a:extLst>
              <a:ext uri="{FF2B5EF4-FFF2-40B4-BE49-F238E27FC236}">
                <a16:creationId xmlns:a16="http://schemas.microsoft.com/office/drawing/2014/main" id="{A9E4D2CE-0EF8-45E3-B6FF-1B0F2AE4B5BB}"/>
              </a:ext>
            </a:extLst>
          </p:cNvPr>
          <p:cNvSpPr>
            <a:spLocks noChangeShapeType="1"/>
          </p:cNvSpPr>
          <p:nvPr/>
        </p:nvSpPr>
        <p:spPr bwMode="auto">
          <a:xfrm>
            <a:off x="6096000" y="1905000"/>
            <a:ext cx="15240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302" name="Line 36">
            <a:extLst>
              <a:ext uri="{FF2B5EF4-FFF2-40B4-BE49-F238E27FC236}">
                <a16:creationId xmlns:a16="http://schemas.microsoft.com/office/drawing/2014/main" id="{4E59AD19-E6B4-4576-9187-4A4DA2E7440A}"/>
              </a:ext>
            </a:extLst>
          </p:cNvPr>
          <p:cNvSpPr>
            <a:spLocks noChangeShapeType="1"/>
          </p:cNvSpPr>
          <p:nvPr/>
        </p:nvSpPr>
        <p:spPr bwMode="auto">
          <a:xfrm>
            <a:off x="7620000" y="1905000"/>
            <a:ext cx="16002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303" name="Line 37">
            <a:extLst>
              <a:ext uri="{FF2B5EF4-FFF2-40B4-BE49-F238E27FC236}">
                <a16:creationId xmlns:a16="http://schemas.microsoft.com/office/drawing/2014/main" id="{A4E933EE-112D-4331-9CB4-0653CEDC447C}"/>
              </a:ext>
            </a:extLst>
          </p:cNvPr>
          <p:cNvSpPr>
            <a:spLocks noChangeShapeType="1"/>
          </p:cNvSpPr>
          <p:nvPr/>
        </p:nvSpPr>
        <p:spPr bwMode="auto">
          <a:xfrm flipV="1">
            <a:off x="3429000" y="1905000"/>
            <a:ext cx="99060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304" name="Line 38">
            <a:extLst>
              <a:ext uri="{FF2B5EF4-FFF2-40B4-BE49-F238E27FC236}">
                <a16:creationId xmlns:a16="http://schemas.microsoft.com/office/drawing/2014/main" id="{E9BDE051-C69B-4107-9AEF-A6D1C6376D9C}"/>
              </a:ext>
            </a:extLst>
          </p:cNvPr>
          <p:cNvSpPr>
            <a:spLocks noChangeShapeType="1"/>
          </p:cNvSpPr>
          <p:nvPr/>
        </p:nvSpPr>
        <p:spPr bwMode="auto">
          <a:xfrm flipV="1">
            <a:off x="4419600" y="1905000"/>
            <a:ext cx="16764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305" name="Line 39">
            <a:extLst>
              <a:ext uri="{FF2B5EF4-FFF2-40B4-BE49-F238E27FC236}">
                <a16:creationId xmlns:a16="http://schemas.microsoft.com/office/drawing/2014/main" id="{6661E5AC-F271-4797-9D15-737F4620AB0C}"/>
              </a:ext>
            </a:extLst>
          </p:cNvPr>
          <p:cNvSpPr>
            <a:spLocks noChangeShapeType="1"/>
          </p:cNvSpPr>
          <p:nvPr/>
        </p:nvSpPr>
        <p:spPr bwMode="auto">
          <a:xfrm flipV="1">
            <a:off x="6096000" y="1905000"/>
            <a:ext cx="15240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306" name="Line 40">
            <a:extLst>
              <a:ext uri="{FF2B5EF4-FFF2-40B4-BE49-F238E27FC236}">
                <a16:creationId xmlns:a16="http://schemas.microsoft.com/office/drawing/2014/main" id="{F7F686CD-149F-43CB-A11F-2DEA1B62F1E8}"/>
              </a:ext>
            </a:extLst>
          </p:cNvPr>
          <p:cNvSpPr>
            <a:spLocks noChangeShapeType="1"/>
          </p:cNvSpPr>
          <p:nvPr/>
        </p:nvSpPr>
        <p:spPr bwMode="auto">
          <a:xfrm flipV="1">
            <a:off x="7620000" y="1905000"/>
            <a:ext cx="16002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307" name="Line 41">
            <a:extLst>
              <a:ext uri="{FF2B5EF4-FFF2-40B4-BE49-F238E27FC236}">
                <a16:creationId xmlns:a16="http://schemas.microsoft.com/office/drawing/2014/main" id="{837C996D-1035-4729-A11B-479A13C83FB0}"/>
              </a:ext>
            </a:extLst>
          </p:cNvPr>
          <p:cNvSpPr>
            <a:spLocks noChangeShapeType="1"/>
          </p:cNvSpPr>
          <p:nvPr/>
        </p:nvSpPr>
        <p:spPr bwMode="auto">
          <a:xfrm>
            <a:off x="3048000" y="838200"/>
            <a:ext cx="381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308" name="Line 42">
            <a:extLst>
              <a:ext uri="{FF2B5EF4-FFF2-40B4-BE49-F238E27FC236}">
                <a16:creationId xmlns:a16="http://schemas.microsoft.com/office/drawing/2014/main" id="{156B0B18-FF27-4692-860E-B35BFBBAEB73}"/>
              </a:ext>
            </a:extLst>
          </p:cNvPr>
          <p:cNvSpPr>
            <a:spLocks noChangeShapeType="1"/>
          </p:cNvSpPr>
          <p:nvPr/>
        </p:nvSpPr>
        <p:spPr bwMode="auto">
          <a:xfrm>
            <a:off x="9220200" y="838200"/>
            <a:ext cx="381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77" name="Rectangle 45">
            <a:extLst>
              <a:ext uri="{FF2B5EF4-FFF2-40B4-BE49-F238E27FC236}">
                <a16:creationId xmlns:a16="http://schemas.microsoft.com/office/drawing/2014/main" id="{A1D9A64D-0603-4207-A50E-12092444B5CF}"/>
              </a:ext>
            </a:extLst>
          </p:cNvPr>
          <p:cNvSpPr>
            <a:spLocks noChangeArrowheads="1"/>
          </p:cNvSpPr>
          <p:nvPr/>
        </p:nvSpPr>
        <p:spPr bwMode="auto">
          <a:xfrm>
            <a:off x="1828800" y="5637213"/>
            <a:ext cx="3133725" cy="457200"/>
          </a:xfrm>
          <a:prstGeom prst="rect">
            <a:avLst/>
          </a:prstGeom>
          <a:noFill/>
          <a:ln>
            <a:noFill/>
          </a:ln>
        </p:spPr>
        <p:txBody>
          <a:bodyPr wrap="none">
            <a:spAutoFit/>
          </a:bodyPr>
          <a:lstStyle/>
          <a:p>
            <a:pPr>
              <a:defRPr/>
            </a:pPr>
            <a:r>
              <a:rPr lang="en-US" sz="2400" dirty="0">
                <a:solidFill>
                  <a:schemeClr val="bg2">
                    <a:lumMod val="90000"/>
                  </a:schemeClr>
                </a:solidFill>
              </a:rPr>
              <a:t>180° Red Pier Lights</a:t>
            </a:r>
          </a:p>
        </p:txBody>
      </p:sp>
      <p:sp>
        <p:nvSpPr>
          <p:cNvPr id="54310" name="Rectangle 46">
            <a:extLst>
              <a:ext uri="{FF2B5EF4-FFF2-40B4-BE49-F238E27FC236}">
                <a16:creationId xmlns:a16="http://schemas.microsoft.com/office/drawing/2014/main" id="{A20DFBD3-2AEA-425B-92D5-07A67DEEC53B}"/>
              </a:ext>
            </a:extLst>
          </p:cNvPr>
          <p:cNvSpPr>
            <a:spLocks noChangeArrowheads="1"/>
          </p:cNvSpPr>
          <p:nvPr/>
        </p:nvSpPr>
        <p:spPr bwMode="auto">
          <a:xfrm>
            <a:off x="1828800" y="4495800"/>
            <a:ext cx="8382000" cy="457200"/>
          </a:xfrm>
          <a:prstGeom prst="rect">
            <a:avLst/>
          </a:prstGeom>
          <a:solidFill>
            <a:srgbClr val="FFFFFF"/>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311" name="Line 47">
            <a:extLst>
              <a:ext uri="{FF2B5EF4-FFF2-40B4-BE49-F238E27FC236}">
                <a16:creationId xmlns:a16="http://schemas.microsoft.com/office/drawing/2014/main" id="{95C031B3-7061-4277-A9A2-07701137ADD5}"/>
              </a:ext>
            </a:extLst>
          </p:cNvPr>
          <p:cNvSpPr>
            <a:spLocks noChangeShapeType="1"/>
          </p:cNvSpPr>
          <p:nvPr/>
        </p:nvSpPr>
        <p:spPr bwMode="auto">
          <a:xfrm>
            <a:off x="2019300" y="4733925"/>
            <a:ext cx="8382000" cy="0"/>
          </a:xfrm>
          <a:prstGeom prst="line">
            <a:avLst/>
          </a:prstGeom>
          <a:noFill/>
          <a:ln w="12700">
            <a:solidFill>
              <a:srgbClr val="000000"/>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4312" name="Text Box 48">
            <a:extLst>
              <a:ext uri="{FF2B5EF4-FFF2-40B4-BE49-F238E27FC236}">
                <a16:creationId xmlns:a16="http://schemas.microsoft.com/office/drawing/2014/main" id="{1AEF8D14-AEE0-4FEA-B970-7636620F1739}"/>
              </a:ext>
            </a:extLst>
          </p:cNvPr>
          <p:cNvSpPr txBox="1">
            <a:spLocks noChangeArrowheads="1"/>
          </p:cNvSpPr>
          <p:nvPr/>
        </p:nvSpPr>
        <p:spPr bwMode="auto">
          <a:xfrm>
            <a:off x="4191000" y="838200"/>
            <a:ext cx="4876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en-US" altLang="en-US" sz="2000">
                <a:latin typeface="Arial" panose="020B0604020202020204" pitchFamily="34" charset="0"/>
              </a:rPr>
              <a:t>180° </a:t>
            </a:r>
            <a:r>
              <a:rPr lang="en-US" altLang="en-US" sz="2000" b="1">
                <a:solidFill>
                  <a:srgbClr val="FF0000"/>
                </a:solidFill>
                <a:latin typeface="Arial" panose="020B0604020202020204" pitchFamily="34" charset="0"/>
              </a:rPr>
              <a:t>Red</a:t>
            </a:r>
            <a:r>
              <a:rPr lang="en-US" altLang="en-US" sz="2000">
                <a:latin typeface="Arial" panose="020B0604020202020204" pitchFamily="34" charset="0"/>
              </a:rPr>
              <a:t> Moveable Span Light is on.</a:t>
            </a:r>
          </a:p>
          <a:p>
            <a:pPr>
              <a:spcBef>
                <a:spcPct val="50000"/>
              </a:spcBef>
              <a:buSzTx/>
              <a:buFontTx/>
              <a:buNone/>
            </a:pPr>
            <a:r>
              <a:rPr lang="en-US" altLang="en-US" sz="2000">
                <a:latin typeface="Arial" panose="020B0604020202020204" pitchFamily="34" charset="0"/>
              </a:rPr>
              <a:t>360° </a:t>
            </a:r>
            <a:r>
              <a:rPr lang="en-US" altLang="en-US" sz="2000" b="1">
                <a:solidFill>
                  <a:srgbClr val="92D050"/>
                </a:solidFill>
                <a:latin typeface="Arial" panose="020B0604020202020204" pitchFamily="34" charset="0"/>
              </a:rPr>
              <a:t>Green</a:t>
            </a:r>
            <a:r>
              <a:rPr lang="en-US" altLang="en-US" sz="2000">
                <a:latin typeface="Arial" panose="020B0604020202020204" pitchFamily="34" charset="0"/>
              </a:rPr>
              <a:t> Moveable Span Light is </a:t>
            </a:r>
            <a:r>
              <a:rPr lang="en-US" altLang="en-US" sz="2000" b="1" u="sng">
                <a:latin typeface="Arial" panose="020B0604020202020204" pitchFamily="34" charset="0"/>
              </a:rPr>
              <a:t>Out</a:t>
            </a:r>
          </a:p>
        </p:txBody>
      </p:sp>
      <p:sp>
        <p:nvSpPr>
          <p:cNvPr id="54313" name="Rectangle 49">
            <a:extLst>
              <a:ext uri="{FF2B5EF4-FFF2-40B4-BE49-F238E27FC236}">
                <a16:creationId xmlns:a16="http://schemas.microsoft.com/office/drawing/2014/main" id="{992F7ED7-577B-46A5-9861-4F2CBFBF6367}"/>
              </a:ext>
            </a:extLst>
          </p:cNvPr>
          <p:cNvSpPr>
            <a:spLocks noChangeArrowheads="1"/>
          </p:cNvSpPr>
          <p:nvPr/>
        </p:nvSpPr>
        <p:spPr bwMode="auto">
          <a:xfrm>
            <a:off x="3657600" y="762000"/>
            <a:ext cx="457200" cy="457200"/>
          </a:xfrm>
          <a:prstGeom prst="rect">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314" name="Rectangle 50">
            <a:extLst>
              <a:ext uri="{FF2B5EF4-FFF2-40B4-BE49-F238E27FC236}">
                <a16:creationId xmlns:a16="http://schemas.microsoft.com/office/drawing/2014/main" id="{AF6A14C7-08E4-4266-B15C-B3A3D73DE63F}"/>
              </a:ext>
            </a:extLst>
          </p:cNvPr>
          <p:cNvSpPr>
            <a:spLocks noChangeArrowheads="1"/>
          </p:cNvSpPr>
          <p:nvPr/>
        </p:nvSpPr>
        <p:spPr bwMode="auto">
          <a:xfrm>
            <a:off x="3657600" y="1219200"/>
            <a:ext cx="457200" cy="5334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315" name="AutoShape 54">
            <a:extLst>
              <a:ext uri="{FF2B5EF4-FFF2-40B4-BE49-F238E27FC236}">
                <a16:creationId xmlns:a16="http://schemas.microsoft.com/office/drawing/2014/main" id="{9DB442C8-19D2-4701-BC7A-FD4D1CF9F7A8}"/>
              </a:ext>
            </a:extLst>
          </p:cNvPr>
          <p:cNvSpPr>
            <a:spLocks noChangeArrowheads="1"/>
          </p:cNvSpPr>
          <p:nvPr/>
        </p:nvSpPr>
        <p:spPr bwMode="auto">
          <a:xfrm rot="5400000">
            <a:off x="3048000" y="5257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316" name="AutoShape 55">
            <a:extLst>
              <a:ext uri="{FF2B5EF4-FFF2-40B4-BE49-F238E27FC236}">
                <a16:creationId xmlns:a16="http://schemas.microsoft.com/office/drawing/2014/main" id="{922066E0-B1C0-44F1-BBC5-63A64ECBB9B9}"/>
              </a:ext>
            </a:extLst>
          </p:cNvPr>
          <p:cNvSpPr>
            <a:spLocks noChangeArrowheads="1"/>
          </p:cNvSpPr>
          <p:nvPr/>
        </p:nvSpPr>
        <p:spPr bwMode="auto">
          <a:xfrm rot="5400000">
            <a:off x="5949950" y="498475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317" name="AutoShape 56">
            <a:extLst>
              <a:ext uri="{FF2B5EF4-FFF2-40B4-BE49-F238E27FC236}">
                <a16:creationId xmlns:a16="http://schemas.microsoft.com/office/drawing/2014/main" id="{645A63B4-88EE-4DBF-940F-8AE681475CA5}"/>
              </a:ext>
            </a:extLst>
          </p:cNvPr>
          <p:cNvSpPr>
            <a:spLocks noChangeArrowheads="1"/>
          </p:cNvSpPr>
          <p:nvPr/>
        </p:nvSpPr>
        <p:spPr bwMode="auto">
          <a:xfrm rot="5400000">
            <a:off x="9372600" y="51816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318" name="AutoShape 57">
            <a:extLst>
              <a:ext uri="{FF2B5EF4-FFF2-40B4-BE49-F238E27FC236}">
                <a16:creationId xmlns:a16="http://schemas.microsoft.com/office/drawing/2014/main" id="{39A5B401-CD83-444F-A1C4-C222C8515B04}"/>
              </a:ext>
            </a:extLst>
          </p:cNvPr>
          <p:cNvSpPr>
            <a:spLocks noChangeArrowheads="1"/>
          </p:cNvSpPr>
          <p:nvPr/>
        </p:nvSpPr>
        <p:spPr bwMode="auto">
          <a:xfrm rot="-5400000">
            <a:off x="9372600" y="4114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319" name="AutoShape 58">
            <a:extLst>
              <a:ext uri="{FF2B5EF4-FFF2-40B4-BE49-F238E27FC236}">
                <a16:creationId xmlns:a16="http://schemas.microsoft.com/office/drawing/2014/main" id="{F0D2B424-AD16-426C-8B41-5043026D751A}"/>
              </a:ext>
            </a:extLst>
          </p:cNvPr>
          <p:cNvSpPr>
            <a:spLocks noChangeArrowheads="1"/>
          </p:cNvSpPr>
          <p:nvPr/>
        </p:nvSpPr>
        <p:spPr bwMode="auto">
          <a:xfrm rot="-5400000">
            <a:off x="5943600" y="42672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4320" name="AutoShape 59">
            <a:extLst>
              <a:ext uri="{FF2B5EF4-FFF2-40B4-BE49-F238E27FC236}">
                <a16:creationId xmlns:a16="http://schemas.microsoft.com/office/drawing/2014/main" id="{C6CF369B-FEFD-4D74-BA6C-CD556AA2401C}"/>
              </a:ext>
            </a:extLst>
          </p:cNvPr>
          <p:cNvSpPr>
            <a:spLocks noChangeArrowheads="1"/>
          </p:cNvSpPr>
          <p:nvPr/>
        </p:nvSpPr>
        <p:spPr bwMode="auto">
          <a:xfrm rot="-5400000">
            <a:off x="3048000" y="4114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2" name="Footer Placeholder 1">
            <a:extLst>
              <a:ext uri="{FF2B5EF4-FFF2-40B4-BE49-F238E27FC236}">
                <a16:creationId xmlns:a16="http://schemas.microsoft.com/office/drawing/2014/main" id="{2D835A40-9E10-457B-8BFF-9B3590B8365E}"/>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45F8DD5B-C66B-4E3B-87EA-3B6722E044F8}"/>
              </a:ext>
            </a:extLst>
          </p:cNvPr>
          <p:cNvSpPr>
            <a:spLocks noGrp="1"/>
          </p:cNvSpPr>
          <p:nvPr>
            <p:ph type="sldNum" sz="quarter" idx="12"/>
          </p:nvPr>
        </p:nvSpPr>
        <p:spPr/>
        <p:txBody>
          <a:bodyPr/>
          <a:lstStyle/>
          <a:p>
            <a:pPr>
              <a:defRPr/>
            </a:pPr>
            <a:fld id="{DFFF9439-C282-48D8-A9F0-CAFDB9C8D91B}" type="slidenum">
              <a:rPr lang="en-US" altLang="en-US" smtClean="0"/>
              <a:pPr>
                <a:defRPr/>
              </a:pPr>
              <a:t>37</a:t>
            </a:fld>
            <a:endParaRPr lang="en-US" altLang="en-US"/>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E3655ED-3EC0-43D2-9CBF-C02DDAAFDDC9}"/>
              </a:ext>
            </a:extLst>
          </p:cNvPr>
          <p:cNvSpPr>
            <a:spLocks noChangeArrowheads="1"/>
          </p:cNvSpPr>
          <p:nvPr/>
        </p:nvSpPr>
        <p:spPr bwMode="auto">
          <a:xfrm>
            <a:off x="1828800" y="228600"/>
            <a:ext cx="8229600" cy="609600"/>
          </a:xfrm>
          <a:prstGeom prst="rect">
            <a:avLst/>
          </a:prstGeom>
          <a:noFill/>
          <a:ln>
            <a:noFill/>
          </a:ln>
        </p:spPr>
        <p:txBody>
          <a:bodyPr lIns="92075" tIns="46038" rIns="92075" bIns="46038" anchor="b"/>
          <a:lstStyle/>
          <a:p>
            <a:pPr algn="ctr" eaLnBrk="1" hangingPunct="1">
              <a:defRPr/>
            </a:pPr>
            <a:r>
              <a:rPr lang="en-US" sz="4000" dirty="0">
                <a:solidFill>
                  <a:srgbClr val="FFFF00"/>
                </a:solidFill>
                <a:latin typeface="+mj-lt"/>
              </a:rPr>
              <a:t>Vertical Lift Bridge – Span is open</a:t>
            </a:r>
          </a:p>
        </p:txBody>
      </p:sp>
      <p:sp>
        <p:nvSpPr>
          <p:cNvPr id="55299" name="Line 3">
            <a:extLst>
              <a:ext uri="{FF2B5EF4-FFF2-40B4-BE49-F238E27FC236}">
                <a16:creationId xmlns:a16="http://schemas.microsoft.com/office/drawing/2014/main" id="{97B662D1-EDF2-4768-9DD5-9E773DB20A87}"/>
              </a:ext>
            </a:extLst>
          </p:cNvPr>
          <p:cNvSpPr>
            <a:spLocks noChangeShapeType="1"/>
          </p:cNvSpPr>
          <p:nvPr/>
        </p:nvSpPr>
        <p:spPr bwMode="auto">
          <a:xfrm>
            <a:off x="2819400" y="3352800"/>
            <a:ext cx="7391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00" name="Freeform 4">
            <a:extLst>
              <a:ext uri="{FF2B5EF4-FFF2-40B4-BE49-F238E27FC236}">
                <a16:creationId xmlns:a16="http://schemas.microsoft.com/office/drawing/2014/main" id="{FC2F849A-9CFA-43AE-8A9B-747DD2AED6B2}"/>
              </a:ext>
            </a:extLst>
          </p:cNvPr>
          <p:cNvSpPr>
            <a:spLocks/>
          </p:cNvSpPr>
          <p:nvPr/>
        </p:nvSpPr>
        <p:spPr bwMode="auto">
          <a:xfrm>
            <a:off x="1752600" y="2743200"/>
            <a:ext cx="10668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1" name="Line 5">
            <a:extLst>
              <a:ext uri="{FF2B5EF4-FFF2-40B4-BE49-F238E27FC236}">
                <a16:creationId xmlns:a16="http://schemas.microsoft.com/office/drawing/2014/main" id="{899ECA65-B2F0-44EB-9241-E828AE6023B7}"/>
              </a:ext>
            </a:extLst>
          </p:cNvPr>
          <p:cNvSpPr>
            <a:spLocks noChangeShapeType="1"/>
          </p:cNvSpPr>
          <p:nvPr/>
        </p:nvSpPr>
        <p:spPr bwMode="auto">
          <a:xfrm>
            <a:off x="1905000" y="4572000"/>
            <a:ext cx="8305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02" name="Line 6">
            <a:extLst>
              <a:ext uri="{FF2B5EF4-FFF2-40B4-BE49-F238E27FC236}">
                <a16:creationId xmlns:a16="http://schemas.microsoft.com/office/drawing/2014/main" id="{B73F5049-38B0-480E-BB22-FDC0D865B42F}"/>
              </a:ext>
            </a:extLst>
          </p:cNvPr>
          <p:cNvSpPr>
            <a:spLocks noChangeShapeType="1"/>
          </p:cNvSpPr>
          <p:nvPr/>
        </p:nvSpPr>
        <p:spPr bwMode="auto">
          <a:xfrm flipV="1">
            <a:off x="1828800" y="4953000"/>
            <a:ext cx="8305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03" name="Rectangle 7">
            <a:extLst>
              <a:ext uri="{FF2B5EF4-FFF2-40B4-BE49-F238E27FC236}">
                <a16:creationId xmlns:a16="http://schemas.microsoft.com/office/drawing/2014/main" id="{EC1AA2C5-5AF8-44F0-8247-0056B620C4DC}"/>
              </a:ext>
            </a:extLst>
          </p:cNvPr>
          <p:cNvSpPr>
            <a:spLocks noChangeArrowheads="1"/>
          </p:cNvSpPr>
          <p:nvPr/>
        </p:nvSpPr>
        <p:spPr bwMode="auto">
          <a:xfrm flipH="1">
            <a:off x="3048000" y="838200"/>
            <a:ext cx="76200" cy="2362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04" name="Rectangle 8">
            <a:extLst>
              <a:ext uri="{FF2B5EF4-FFF2-40B4-BE49-F238E27FC236}">
                <a16:creationId xmlns:a16="http://schemas.microsoft.com/office/drawing/2014/main" id="{5C8DEC35-30A2-470B-9E1D-87183D0C67F7}"/>
              </a:ext>
            </a:extLst>
          </p:cNvPr>
          <p:cNvSpPr>
            <a:spLocks noChangeArrowheads="1"/>
          </p:cNvSpPr>
          <p:nvPr/>
        </p:nvSpPr>
        <p:spPr bwMode="auto">
          <a:xfrm>
            <a:off x="30480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05" name="Rectangle 9">
            <a:extLst>
              <a:ext uri="{FF2B5EF4-FFF2-40B4-BE49-F238E27FC236}">
                <a16:creationId xmlns:a16="http://schemas.microsoft.com/office/drawing/2014/main" id="{2F8F7438-E9A0-4235-8548-7B1B7023DA7C}"/>
              </a:ext>
            </a:extLst>
          </p:cNvPr>
          <p:cNvSpPr>
            <a:spLocks noChangeArrowheads="1"/>
          </p:cNvSpPr>
          <p:nvPr/>
        </p:nvSpPr>
        <p:spPr bwMode="auto">
          <a:xfrm>
            <a:off x="92202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06" name="AutoShape 12">
            <a:extLst>
              <a:ext uri="{FF2B5EF4-FFF2-40B4-BE49-F238E27FC236}">
                <a16:creationId xmlns:a16="http://schemas.microsoft.com/office/drawing/2014/main" id="{6982638A-FB14-49D6-BF59-525F5726ECA3}"/>
              </a:ext>
            </a:extLst>
          </p:cNvPr>
          <p:cNvSpPr>
            <a:spLocks noChangeArrowheads="1"/>
          </p:cNvSpPr>
          <p:nvPr/>
        </p:nvSpPr>
        <p:spPr bwMode="auto">
          <a:xfrm>
            <a:off x="5943600" y="42672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07" name="AutoShape 13">
            <a:extLst>
              <a:ext uri="{FF2B5EF4-FFF2-40B4-BE49-F238E27FC236}">
                <a16:creationId xmlns:a16="http://schemas.microsoft.com/office/drawing/2014/main" id="{91AE5498-B852-40BD-8897-AD587EB6454B}"/>
              </a:ext>
            </a:extLst>
          </p:cNvPr>
          <p:cNvSpPr>
            <a:spLocks noChangeArrowheads="1"/>
          </p:cNvSpPr>
          <p:nvPr/>
        </p:nvSpPr>
        <p:spPr bwMode="auto">
          <a:xfrm>
            <a:off x="5943600" y="49530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08" name="AutoShape 15">
            <a:extLst>
              <a:ext uri="{FF2B5EF4-FFF2-40B4-BE49-F238E27FC236}">
                <a16:creationId xmlns:a16="http://schemas.microsoft.com/office/drawing/2014/main" id="{93FDFFC9-A426-4886-A5BA-0AE9A9A689BE}"/>
              </a:ext>
            </a:extLst>
          </p:cNvPr>
          <p:cNvSpPr>
            <a:spLocks noChangeArrowheads="1"/>
          </p:cNvSpPr>
          <p:nvPr/>
        </p:nvSpPr>
        <p:spPr bwMode="auto">
          <a:xfrm>
            <a:off x="31242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09" name="AutoShape 16">
            <a:extLst>
              <a:ext uri="{FF2B5EF4-FFF2-40B4-BE49-F238E27FC236}">
                <a16:creationId xmlns:a16="http://schemas.microsoft.com/office/drawing/2014/main" id="{A96BA013-8EC9-411F-9BC0-4AF85C56B786}"/>
              </a:ext>
            </a:extLst>
          </p:cNvPr>
          <p:cNvSpPr>
            <a:spLocks noChangeArrowheads="1"/>
          </p:cNvSpPr>
          <p:nvPr/>
        </p:nvSpPr>
        <p:spPr bwMode="auto">
          <a:xfrm>
            <a:off x="3276600" y="4572000"/>
            <a:ext cx="152400" cy="381000"/>
          </a:xfrm>
          <a:prstGeom prst="flowChartAlternateProcess">
            <a:avLst/>
          </a:prstGeom>
          <a:solidFill>
            <a:schemeClr val="hlink"/>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10" name="AutoShape 18">
            <a:extLst>
              <a:ext uri="{FF2B5EF4-FFF2-40B4-BE49-F238E27FC236}">
                <a16:creationId xmlns:a16="http://schemas.microsoft.com/office/drawing/2014/main" id="{B3382C1A-D5C2-46AF-8398-6AB0ECC17F59}"/>
              </a:ext>
            </a:extLst>
          </p:cNvPr>
          <p:cNvSpPr>
            <a:spLocks noChangeArrowheads="1"/>
          </p:cNvSpPr>
          <p:nvPr/>
        </p:nvSpPr>
        <p:spPr bwMode="auto">
          <a:xfrm>
            <a:off x="6019800" y="14478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11" name="AutoShape 19">
            <a:extLst>
              <a:ext uri="{FF2B5EF4-FFF2-40B4-BE49-F238E27FC236}">
                <a16:creationId xmlns:a16="http://schemas.microsoft.com/office/drawing/2014/main" id="{24D3DF88-499A-4B1E-9587-3BF59A4D12C5}"/>
              </a:ext>
            </a:extLst>
          </p:cNvPr>
          <p:cNvSpPr>
            <a:spLocks noChangeArrowheads="1"/>
          </p:cNvSpPr>
          <p:nvPr/>
        </p:nvSpPr>
        <p:spPr bwMode="auto">
          <a:xfrm>
            <a:off x="9220200" y="4572000"/>
            <a:ext cx="152400" cy="381000"/>
          </a:xfrm>
          <a:prstGeom prst="flowChartAlternateProcess">
            <a:avLst/>
          </a:prstGeom>
          <a:solidFill>
            <a:schemeClr val="hlink"/>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12" name="AutoShape 20">
            <a:extLst>
              <a:ext uri="{FF2B5EF4-FFF2-40B4-BE49-F238E27FC236}">
                <a16:creationId xmlns:a16="http://schemas.microsoft.com/office/drawing/2014/main" id="{823694D1-317E-4977-9EF9-CA85A3F87449}"/>
              </a:ext>
            </a:extLst>
          </p:cNvPr>
          <p:cNvSpPr>
            <a:spLocks noChangeArrowheads="1"/>
          </p:cNvSpPr>
          <p:nvPr/>
        </p:nvSpPr>
        <p:spPr bwMode="auto">
          <a:xfrm>
            <a:off x="92964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13" name="AutoShape 21">
            <a:extLst>
              <a:ext uri="{FF2B5EF4-FFF2-40B4-BE49-F238E27FC236}">
                <a16:creationId xmlns:a16="http://schemas.microsoft.com/office/drawing/2014/main" id="{04B61EEF-63CD-484A-8308-4F0592683BB2}"/>
              </a:ext>
            </a:extLst>
          </p:cNvPr>
          <p:cNvSpPr>
            <a:spLocks noChangeArrowheads="1"/>
          </p:cNvSpPr>
          <p:nvPr/>
        </p:nvSpPr>
        <p:spPr bwMode="auto">
          <a:xfrm>
            <a:off x="3429000" y="27432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14" name="Rectangle 22">
            <a:extLst>
              <a:ext uri="{FF2B5EF4-FFF2-40B4-BE49-F238E27FC236}">
                <a16:creationId xmlns:a16="http://schemas.microsoft.com/office/drawing/2014/main" id="{7CC63AC8-3434-488C-A8B4-ECE2D3316673}"/>
              </a:ext>
            </a:extLst>
          </p:cNvPr>
          <p:cNvSpPr>
            <a:spLocks noChangeArrowheads="1"/>
          </p:cNvSpPr>
          <p:nvPr/>
        </p:nvSpPr>
        <p:spPr bwMode="auto">
          <a:xfrm>
            <a:off x="9372600" y="4343400"/>
            <a:ext cx="304800" cy="838200"/>
          </a:xfrm>
          <a:prstGeom prst="rect">
            <a:avLst/>
          </a:prstGeom>
          <a:solidFill>
            <a:schemeClr val="tx1"/>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15" name="Rectangle 23">
            <a:extLst>
              <a:ext uri="{FF2B5EF4-FFF2-40B4-BE49-F238E27FC236}">
                <a16:creationId xmlns:a16="http://schemas.microsoft.com/office/drawing/2014/main" id="{A172E76D-A283-47D0-BE73-ECD9D7BAA555}"/>
              </a:ext>
            </a:extLst>
          </p:cNvPr>
          <p:cNvSpPr>
            <a:spLocks noChangeArrowheads="1"/>
          </p:cNvSpPr>
          <p:nvPr/>
        </p:nvSpPr>
        <p:spPr bwMode="auto">
          <a:xfrm>
            <a:off x="2971800" y="4419600"/>
            <a:ext cx="304800" cy="838200"/>
          </a:xfrm>
          <a:prstGeom prst="rect">
            <a:avLst/>
          </a:prstGeom>
          <a:solidFill>
            <a:schemeClr val="tx1"/>
          </a:solidFill>
          <a:ln w="381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16" name="AutoShape 24">
            <a:extLst>
              <a:ext uri="{FF2B5EF4-FFF2-40B4-BE49-F238E27FC236}">
                <a16:creationId xmlns:a16="http://schemas.microsoft.com/office/drawing/2014/main" id="{E4318512-B237-4FA6-ABAE-E88B4758822F}"/>
              </a:ext>
            </a:extLst>
          </p:cNvPr>
          <p:cNvSpPr>
            <a:spLocks noChangeArrowheads="1"/>
          </p:cNvSpPr>
          <p:nvPr/>
        </p:nvSpPr>
        <p:spPr bwMode="auto">
          <a:xfrm>
            <a:off x="8991600" y="28194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17" name="Line 25">
            <a:extLst>
              <a:ext uri="{FF2B5EF4-FFF2-40B4-BE49-F238E27FC236}">
                <a16:creationId xmlns:a16="http://schemas.microsoft.com/office/drawing/2014/main" id="{84FADF29-3CB2-4E24-9062-A0861F135BFB}"/>
              </a:ext>
            </a:extLst>
          </p:cNvPr>
          <p:cNvSpPr>
            <a:spLocks noChangeShapeType="1"/>
          </p:cNvSpPr>
          <p:nvPr/>
        </p:nvSpPr>
        <p:spPr bwMode="auto">
          <a:xfrm flipH="1">
            <a:off x="3352800" y="1447800"/>
            <a:ext cx="58674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18" name="Rectangle 26">
            <a:extLst>
              <a:ext uri="{FF2B5EF4-FFF2-40B4-BE49-F238E27FC236}">
                <a16:creationId xmlns:a16="http://schemas.microsoft.com/office/drawing/2014/main" id="{577A4439-7B61-4336-B356-31DCDEF06C4F}"/>
              </a:ext>
            </a:extLst>
          </p:cNvPr>
          <p:cNvSpPr>
            <a:spLocks noChangeArrowheads="1"/>
          </p:cNvSpPr>
          <p:nvPr/>
        </p:nvSpPr>
        <p:spPr bwMode="auto">
          <a:xfrm flipH="1">
            <a:off x="3352800" y="838200"/>
            <a:ext cx="76200" cy="2362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19" name="Rectangle 27">
            <a:extLst>
              <a:ext uri="{FF2B5EF4-FFF2-40B4-BE49-F238E27FC236}">
                <a16:creationId xmlns:a16="http://schemas.microsoft.com/office/drawing/2014/main" id="{FD767023-6A72-445E-95DA-1339A5D25F3A}"/>
              </a:ext>
            </a:extLst>
          </p:cNvPr>
          <p:cNvSpPr>
            <a:spLocks noChangeArrowheads="1"/>
          </p:cNvSpPr>
          <p:nvPr/>
        </p:nvSpPr>
        <p:spPr bwMode="auto">
          <a:xfrm flipH="1">
            <a:off x="9220200" y="838200"/>
            <a:ext cx="76200" cy="2362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20" name="Rectangle 28">
            <a:extLst>
              <a:ext uri="{FF2B5EF4-FFF2-40B4-BE49-F238E27FC236}">
                <a16:creationId xmlns:a16="http://schemas.microsoft.com/office/drawing/2014/main" id="{CE746DC2-214D-42A0-9E13-C4546291D9D1}"/>
              </a:ext>
            </a:extLst>
          </p:cNvPr>
          <p:cNvSpPr>
            <a:spLocks noChangeArrowheads="1"/>
          </p:cNvSpPr>
          <p:nvPr/>
        </p:nvSpPr>
        <p:spPr bwMode="auto">
          <a:xfrm flipH="1">
            <a:off x="9525000" y="838200"/>
            <a:ext cx="76200" cy="2362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21" name="Line 29">
            <a:extLst>
              <a:ext uri="{FF2B5EF4-FFF2-40B4-BE49-F238E27FC236}">
                <a16:creationId xmlns:a16="http://schemas.microsoft.com/office/drawing/2014/main" id="{A64EE21F-B5A8-4A74-9402-A65A46C1D0D4}"/>
              </a:ext>
            </a:extLst>
          </p:cNvPr>
          <p:cNvSpPr>
            <a:spLocks noChangeShapeType="1"/>
          </p:cNvSpPr>
          <p:nvPr/>
        </p:nvSpPr>
        <p:spPr bwMode="auto">
          <a:xfrm>
            <a:off x="3505200" y="838200"/>
            <a:ext cx="5791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22" name="Line 30">
            <a:extLst>
              <a:ext uri="{FF2B5EF4-FFF2-40B4-BE49-F238E27FC236}">
                <a16:creationId xmlns:a16="http://schemas.microsoft.com/office/drawing/2014/main" id="{45276866-E08B-407F-A46C-F6D331AC10F2}"/>
              </a:ext>
            </a:extLst>
          </p:cNvPr>
          <p:cNvSpPr>
            <a:spLocks noChangeShapeType="1"/>
          </p:cNvSpPr>
          <p:nvPr/>
        </p:nvSpPr>
        <p:spPr bwMode="auto">
          <a:xfrm>
            <a:off x="6096000" y="838200"/>
            <a:ext cx="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23" name="Line 31">
            <a:extLst>
              <a:ext uri="{FF2B5EF4-FFF2-40B4-BE49-F238E27FC236}">
                <a16:creationId xmlns:a16="http://schemas.microsoft.com/office/drawing/2014/main" id="{70219B6A-D9CE-4AF9-9B77-2A0DC10B15F2}"/>
              </a:ext>
            </a:extLst>
          </p:cNvPr>
          <p:cNvSpPr>
            <a:spLocks noChangeShapeType="1"/>
          </p:cNvSpPr>
          <p:nvPr/>
        </p:nvSpPr>
        <p:spPr bwMode="auto">
          <a:xfrm>
            <a:off x="4419600" y="838200"/>
            <a:ext cx="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24" name="Line 32">
            <a:extLst>
              <a:ext uri="{FF2B5EF4-FFF2-40B4-BE49-F238E27FC236}">
                <a16:creationId xmlns:a16="http://schemas.microsoft.com/office/drawing/2014/main" id="{87CA3FE1-2199-4265-8DD3-298FD7B2DC55}"/>
              </a:ext>
            </a:extLst>
          </p:cNvPr>
          <p:cNvSpPr>
            <a:spLocks noChangeShapeType="1"/>
          </p:cNvSpPr>
          <p:nvPr/>
        </p:nvSpPr>
        <p:spPr bwMode="auto">
          <a:xfrm>
            <a:off x="7620000" y="838200"/>
            <a:ext cx="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25" name="Line 33">
            <a:extLst>
              <a:ext uri="{FF2B5EF4-FFF2-40B4-BE49-F238E27FC236}">
                <a16:creationId xmlns:a16="http://schemas.microsoft.com/office/drawing/2014/main" id="{7CB5F08F-5ACF-4A11-B7A6-EDC17AA54F34}"/>
              </a:ext>
            </a:extLst>
          </p:cNvPr>
          <p:cNvSpPr>
            <a:spLocks noChangeShapeType="1"/>
          </p:cNvSpPr>
          <p:nvPr/>
        </p:nvSpPr>
        <p:spPr bwMode="auto">
          <a:xfrm>
            <a:off x="3429000" y="838200"/>
            <a:ext cx="9906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26" name="Line 34">
            <a:extLst>
              <a:ext uri="{FF2B5EF4-FFF2-40B4-BE49-F238E27FC236}">
                <a16:creationId xmlns:a16="http://schemas.microsoft.com/office/drawing/2014/main" id="{C7C3F8BE-0A2F-4B46-B083-C5523556B7D2}"/>
              </a:ext>
            </a:extLst>
          </p:cNvPr>
          <p:cNvSpPr>
            <a:spLocks noChangeShapeType="1"/>
          </p:cNvSpPr>
          <p:nvPr/>
        </p:nvSpPr>
        <p:spPr bwMode="auto">
          <a:xfrm>
            <a:off x="4419600" y="838200"/>
            <a:ext cx="16764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27" name="Line 35">
            <a:extLst>
              <a:ext uri="{FF2B5EF4-FFF2-40B4-BE49-F238E27FC236}">
                <a16:creationId xmlns:a16="http://schemas.microsoft.com/office/drawing/2014/main" id="{3CB39F99-53A0-4F92-AC49-F90E8E356293}"/>
              </a:ext>
            </a:extLst>
          </p:cNvPr>
          <p:cNvSpPr>
            <a:spLocks noChangeShapeType="1"/>
          </p:cNvSpPr>
          <p:nvPr/>
        </p:nvSpPr>
        <p:spPr bwMode="auto">
          <a:xfrm>
            <a:off x="6096000" y="838200"/>
            <a:ext cx="15240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28" name="Line 36">
            <a:extLst>
              <a:ext uri="{FF2B5EF4-FFF2-40B4-BE49-F238E27FC236}">
                <a16:creationId xmlns:a16="http://schemas.microsoft.com/office/drawing/2014/main" id="{9FD0E658-402C-4C67-947A-7AFFA3504E93}"/>
              </a:ext>
            </a:extLst>
          </p:cNvPr>
          <p:cNvSpPr>
            <a:spLocks noChangeShapeType="1"/>
          </p:cNvSpPr>
          <p:nvPr/>
        </p:nvSpPr>
        <p:spPr bwMode="auto">
          <a:xfrm>
            <a:off x="7620000" y="838200"/>
            <a:ext cx="16002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29" name="Line 37">
            <a:extLst>
              <a:ext uri="{FF2B5EF4-FFF2-40B4-BE49-F238E27FC236}">
                <a16:creationId xmlns:a16="http://schemas.microsoft.com/office/drawing/2014/main" id="{252B62F7-1DF4-444D-8DCD-427346E16C64}"/>
              </a:ext>
            </a:extLst>
          </p:cNvPr>
          <p:cNvSpPr>
            <a:spLocks noChangeShapeType="1"/>
          </p:cNvSpPr>
          <p:nvPr/>
        </p:nvSpPr>
        <p:spPr bwMode="auto">
          <a:xfrm flipV="1">
            <a:off x="3429000" y="838200"/>
            <a:ext cx="9906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30" name="Line 38">
            <a:extLst>
              <a:ext uri="{FF2B5EF4-FFF2-40B4-BE49-F238E27FC236}">
                <a16:creationId xmlns:a16="http://schemas.microsoft.com/office/drawing/2014/main" id="{5F2EC517-6722-4C95-8F5B-846A4F86C2C0}"/>
              </a:ext>
            </a:extLst>
          </p:cNvPr>
          <p:cNvSpPr>
            <a:spLocks noChangeShapeType="1"/>
          </p:cNvSpPr>
          <p:nvPr/>
        </p:nvSpPr>
        <p:spPr bwMode="auto">
          <a:xfrm flipV="1">
            <a:off x="4419600" y="838200"/>
            <a:ext cx="16764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31" name="Line 39">
            <a:extLst>
              <a:ext uri="{FF2B5EF4-FFF2-40B4-BE49-F238E27FC236}">
                <a16:creationId xmlns:a16="http://schemas.microsoft.com/office/drawing/2014/main" id="{A6CF442C-5AF6-402E-BADF-FA7C9D98F552}"/>
              </a:ext>
            </a:extLst>
          </p:cNvPr>
          <p:cNvSpPr>
            <a:spLocks noChangeShapeType="1"/>
          </p:cNvSpPr>
          <p:nvPr/>
        </p:nvSpPr>
        <p:spPr bwMode="auto">
          <a:xfrm flipV="1">
            <a:off x="6096000" y="838200"/>
            <a:ext cx="15240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32" name="Line 40">
            <a:extLst>
              <a:ext uri="{FF2B5EF4-FFF2-40B4-BE49-F238E27FC236}">
                <a16:creationId xmlns:a16="http://schemas.microsoft.com/office/drawing/2014/main" id="{6619C7EC-3725-4AD0-B2A9-7AE8CF125D48}"/>
              </a:ext>
            </a:extLst>
          </p:cNvPr>
          <p:cNvSpPr>
            <a:spLocks noChangeShapeType="1"/>
          </p:cNvSpPr>
          <p:nvPr/>
        </p:nvSpPr>
        <p:spPr bwMode="auto">
          <a:xfrm flipV="1">
            <a:off x="7620000" y="838200"/>
            <a:ext cx="16002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33" name="Line 41">
            <a:extLst>
              <a:ext uri="{FF2B5EF4-FFF2-40B4-BE49-F238E27FC236}">
                <a16:creationId xmlns:a16="http://schemas.microsoft.com/office/drawing/2014/main" id="{D035E31E-CBDF-4102-B058-A1290FB9AEEE}"/>
              </a:ext>
            </a:extLst>
          </p:cNvPr>
          <p:cNvSpPr>
            <a:spLocks noChangeShapeType="1"/>
          </p:cNvSpPr>
          <p:nvPr/>
        </p:nvSpPr>
        <p:spPr bwMode="auto">
          <a:xfrm>
            <a:off x="3048000" y="838200"/>
            <a:ext cx="381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34" name="Line 42">
            <a:extLst>
              <a:ext uri="{FF2B5EF4-FFF2-40B4-BE49-F238E27FC236}">
                <a16:creationId xmlns:a16="http://schemas.microsoft.com/office/drawing/2014/main" id="{1573E1BA-61EF-4DD2-87EE-695648B98D22}"/>
              </a:ext>
            </a:extLst>
          </p:cNvPr>
          <p:cNvSpPr>
            <a:spLocks noChangeShapeType="1"/>
          </p:cNvSpPr>
          <p:nvPr/>
        </p:nvSpPr>
        <p:spPr bwMode="auto">
          <a:xfrm>
            <a:off x="9220200" y="838200"/>
            <a:ext cx="381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35" name="Line 43">
            <a:extLst>
              <a:ext uri="{FF2B5EF4-FFF2-40B4-BE49-F238E27FC236}">
                <a16:creationId xmlns:a16="http://schemas.microsoft.com/office/drawing/2014/main" id="{F5B00419-0B91-42B5-91F9-4C5D33DEFE3F}"/>
              </a:ext>
            </a:extLst>
          </p:cNvPr>
          <p:cNvSpPr>
            <a:spLocks noChangeShapeType="1"/>
          </p:cNvSpPr>
          <p:nvPr/>
        </p:nvSpPr>
        <p:spPr bwMode="auto">
          <a:xfrm>
            <a:off x="1752600" y="2743200"/>
            <a:ext cx="16764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36" name="Line 44">
            <a:extLst>
              <a:ext uri="{FF2B5EF4-FFF2-40B4-BE49-F238E27FC236}">
                <a16:creationId xmlns:a16="http://schemas.microsoft.com/office/drawing/2014/main" id="{1ECD6DF5-285F-4F96-B1BD-5CBC6237BF6B}"/>
              </a:ext>
            </a:extLst>
          </p:cNvPr>
          <p:cNvSpPr>
            <a:spLocks noChangeShapeType="1"/>
          </p:cNvSpPr>
          <p:nvPr/>
        </p:nvSpPr>
        <p:spPr bwMode="auto">
          <a:xfrm>
            <a:off x="9220200" y="2667000"/>
            <a:ext cx="1066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06" name="Rectangle 47">
            <a:extLst>
              <a:ext uri="{FF2B5EF4-FFF2-40B4-BE49-F238E27FC236}">
                <a16:creationId xmlns:a16="http://schemas.microsoft.com/office/drawing/2014/main" id="{B324A2C4-AB32-4354-AE1D-601ED0CD0EFD}"/>
              </a:ext>
            </a:extLst>
          </p:cNvPr>
          <p:cNvSpPr>
            <a:spLocks noChangeArrowheads="1"/>
          </p:cNvSpPr>
          <p:nvPr/>
        </p:nvSpPr>
        <p:spPr bwMode="auto">
          <a:xfrm>
            <a:off x="1752600" y="5562600"/>
            <a:ext cx="2711450" cy="396875"/>
          </a:xfrm>
          <a:prstGeom prst="rect">
            <a:avLst/>
          </a:prstGeom>
          <a:noFill/>
          <a:ln>
            <a:noFill/>
          </a:ln>
        </p:spPr>
        <p:txBody>
          <a:bodyPr wrap="none">
            <a:spAutoFit/>
          </a:bodyPr>
          <a:lstStyle/>
          <a:p>
            <a:pPr>
              <a:defRPr/>
            </a:pPr>
            <a:r>
              <a:rPr lang="en-US" sz="2000" b="1" dirty="0">
                <a:solidFill>
                  <a:schemeClr val="bg2">
                    <a:lumMod val="90000"/>
                  </a:schemeClr>
                </a:solidFill>
              </a:rPr>
              <a:t>180° Red Pier  Lights</a:t>
            </a:r>
          </a:p>
        </p:txBody>
      </p:sp>
      <p:sp>
        <p:nvSpPr>
          <p:cNvPr id="55338" name="Rectangle 48">
            <a:extLst>
              <a:ext uri="{FF2B5EF4-FFF2-40B4-BE49-F238E27FC236}">
                <a16:creationId xmlns:a16="http://schemas.microsoft.com/office/drawing/2014/main" id="{36B947C4-5BD7-4F65-AFB1-03FD1939E446}"/>
              </a:ext>
            </a:extLst>
          </p:cNvPr>
          <p:cNvSpPr>
            <a:spLocks noChangeArrowheads="1"/>
          </p:cNvSpPr>
          <p:nvPr/>
        </p:nvSpPr>
        <p:spPr bwMode="auto">
          <a:xfrm>
            <a:off x="4464050" y="2297113"/>
            <a:ext cx="43434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1800"/>
              <a:t>180° </a:t>
            </a:r>
            <a:r>
              <a:rPr lang="en-US" altLang="en-US" sz="1800" b="1">
                <a:solidFill>
                  <a:srgbClr val="FF0000"/>
                </a:solidFill>
              </a:rPr>
              <a:t>Red </a:t>
            </a:r>
            <a:r>
              <a:rPr lang="en-US" altLang="en-US" sz="1800"/>
              <a:t>Moveable Span Light is </a:t>
            </a:r>
            <a:r>
              <a:rPr lang="en-US" altLang="en-US" sz="1800" b="1" u="sng"/>
              <a:t>out</a:t>
            </a:r>
          </a:p>
          <a:p>
            <a:pPr>
              <a:spcBef>
                <a:spcPct val="50000"/>
              </a:spcBef>
            </a:pPr>
            <a:r>
              <a:rPr lang="en-US" altLang="en-US" sz="1800"/>
              <a:t>360° </a:t>
            </a:r>
            <a:r>
              <a:rPr lang="en-US" altLang="en-US" sz="1800" b="1">
                <a:solidFill>
                  <a:srgbClr val="92D050"/>
                </a:solidFill>
              </a:rPr>
              <a:t>Green</a:t>
            </a:r>
            <a:r>
              <a:rPr lang="en-US" altLang="en-US" sz="1800"/>
              <a:t> Moveable Span Light is on.</a:t>
            </a:r>
          </a:p>
        </p:txBody>
      </p:sp>
      <p:sp>
        <p:nvSpPr>
          <p:cNvPr id="55339" name="Rectangle 49">
            <a:extLst>
              <a:ext uri="{FF2B5EF4-FFF2-40B4-BE49-F238E27FC236}">
                <a16:creationId xmlns:a16="http://schemas.microsoft.com/office/drawing/2014/main" id="{803BED4B-26B3-4F08-9AD7-071F6F53C3F9}"/>
              </a:ext>
            </a:extLst>
          </p:cNvPr>
          <p:cNvSpPr>
            <a:spLocks noChangeArrowheads="1"/>
          </p:cNvSpPr>
          <p:nvPr/>
        </p:nvSpPr>
        <p:spPr bwMode="auto">
          <a:xfrm>
            <a:off x="3962400" y="2667000"/>
            <a:ext cx="457200" cy="457200"/>
          </a:xfrm>
          <a:prstGeom prst="rect">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40" name="Rectangle 50">
            <a:extLst>
              <a:ext uri="{FF2B5EF4-FFF2-40B4-BE49-F238E27FC236}">
                <a16:creationId xmlns:a16="http://schemas.microsoft.com/office/drawing/2014/main" id="{0812C542-D05E-416D-B533-C84ADDBC6DBF}"/>
              </a:ext>
            </a:extLst>
          </p:cNvPr>
          <p:cNvSpPr>
            <a:spLocks noChangeArrowheads="1"/>
          </p:cNvSpPr>
          <p:nvPr/>
        </p:nvSpPr>
        <p:spPr bwMode="auto">
          <a:xfrm>
            <a:off x="3962400" y="2209800"/>
            <a:ext cx="4572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41" name="Rectangle 51">
            <a:extLst>
              <a:ext uri="{FF2B5EF4-FFF2-40B4-BE49-F238E27FC236}">
                <a16:creationId xmlns:a16="http://schemas.microsoft.com/office/drawing/2014/main" id="{921E8B1E-BBAC-4CB0-AB9F-BE44CCCAF75E}"/>
              </a:ext>
            </a:extLst>
          </p:cNvPr>
          <p:cNvSpPr>
            <a:spLocks noChangeArrowheads="1"/>
          </p:cNvSpPr>
          <p:nvPr/>
        </p:nvSpPr>
        <p:spPr bwMode="auto">
          <a:xfrm>
            <a:off x="1828800" y="4572000"/>
            <a:ext cx="1219200" cy="3810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42" name="Rectangle 52">
            <a:extLst>
              <a:ext uri="{FF2B5EF4-FFF2-40B4-BE49-F238E27FC236}">
                <a16:creationId xmlns:a16="http://schemas.microsoft.com/office/drawing/2014/main" id="{01B6EFDA-83A2-46F8-B2E4-3BF4EB8A9381}"/>
              </a:ext>
            </a:extLst>
          </p:cNvPr>
          <p:cNvSpPr>
            <a:spLocks noChangeArrowheads="1"/>
          </p:cNvSpPr>
          <p:nvPr/>
        </p:nvSpPr>
        <p:spPr bwMode="auto">
          <a:xfrm>
            <a:off x="9677400" y="4572000"/>
            <a:ext cx="533400" cy="3810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43" name="Rectangle 53">
            <a:extLst>
              <a:ext uri="{FF2B5EF4-FFF2-40B4-BE49-F238E27FC236}">
                <a16:creationId xmlns:a16="http://schemas.microsoft.com/office/drawing/2014/main" id="{F04A7F06-649F-4B36-AAFC-99D821D89FD2}"/>
              </a:ext>
            </a:extLst>
          </p:cNvPr>
          <p:cNvSpPr>
            <a:spLocks noChangeArrowheads="1"/>
          </p:cNvSpPr>
          <p:nvPr/>
        </p:nvSpPr>
        <p:spPr bwMode="auto">
          <a:xfrm>
            <a:off x="3276600" y="4572000"/>
            <a:ext cx="6096000" cy="3810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44" name="Line 54">
            <a:extLst>
              <a:ext uri="{FF2B5EF4-FFF2-40B4-BE49-F238E27FC236}">
                <a16:creationId xmlns:a16="http://schemas.microsoft.com/office/drawing/2014/main" id="{2520439C-81A9-4582-B10A-BD0BD60C2F69}"/>
              </a:ext>
            </a:extLst>
          </p:cNvPr>
          <p:cNvSpPr>
            <a:spLocks noChangeShapeType="1"/>
          </p:cNvSpPr>
          <p:nvPr/>
        </p:nvSpPr>
        <p:spPr bwMode="auto">
          <a:xfrm>
            <a:off x="1828800" y="4724400"/>
            <a:ext cx="8382000" cy="0"/>
          </a:xfrm>
          <a:prstGeom prst="line">
            <a:avLst/>
          </a:prstGeom>
          <a:noFill/>
          <a:ln w="28575">
            <a:solidFill>
              <a:srgbClr val="000000"/>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5345" name="AutoShape 56">
            <a:extLst>
              <a:ext uri="{FF2B5EF4-FFF2-40B4-BE49-F238E27FC236}">
                <a16:creationId xmlns:a16="http://schemas.microsoft.com/office/drawing/2014/main" id="{7717ADF0-6EC3-477E-BC55-187D09AB3D5E}"/>
              </a:ext>
            </a:extLst>
          </p:cNvPr>
          <p:cNvSpPr>
            <a:spLocks noChangeArrowheads="1"/>
          </p:cNvSpPr>
          <p:nvPr/>
        </p:nvSpPr>
        <p:spPr bwMode="auto">
          <a:xfrm rot="5400000">
            <a:off x="9372600" y="51816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46" name="AutoShape 57">
            <a:extLst>
              <a:ext uri="{FF2B5EF4-FFF2-40B4-BE49-F238E27FC236}">
                <a16:creationId xmlns:a16="http://schemas.microsoft.com/office/drawing/2014/main" id="{EF531091-3B9D-43CB-A455-BB12C27F1AF2}"/>
              </a:ext>
            </a:extLst>
          </p:cNvPr>
          <p:cNvSpPr>
            <a:spLocks noChangeArrowheads="1"/>
          </p:cNvSpPr>
          <p:nvPr/>
        </p:nvSpPr>
        <p:spPr bwMode="auto">
          <a:xfrm rot="5400000">
            <a:off x="2971800" y="5257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47" name="AutoShape 58">
            <a:extLst>
              <a:ext uri="{FF2B5EF4-FFF2-40B4-BE49-F238E27FC236}">
                <a16:creationId xmlns:a16="http://schemas.microsoft.com/office/drawing/2014/main" id="{29735A16-D872-4619-AA58-67BD5936C89A}"/>
              </a:ext>
            </a:extLst>
          </p:cNvPr>
          <p:cNvSpPr>
            <a:spLocks noChangeArrowheads="1"/>
          </p:cNvSpPr>
          <p:nvPr/>
        </p:nvSpPr>
        <p:spPr bwMode="auto">
          <a:xfrm rot="-5400000">
            <a:off x="9372600" y="4114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5348" name="AutoShape 59">
            <a:extLst>
              <a:ext uri="{FF2B5EF4-FFF2-40B4-BE49-F238E27FC236}">
                <a16:creationId xmlns:a16="http://schemas.microsoft.com/office/drawing/2014/main" id="{B58CC259-6DF5-4700-80FE-9BAC505C4D79}"/>
              </a:ext>
            </a:extLst>
          </p:cNvPr>
          <p:cNvSpPr>
            <a:spLocks noChangeArrowheads="1"/>
          </p:cNvSpPr>
          <p:nvPr/>
        </p:nvSpPr>
        <p:spPr bwMode="auto">
          <a:xfrm rot="-5400000">
            <a:off x="2971800" y="41910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2" name="Footer Placeholder 1">
            <a:extLst>
              <a:ext uri="{FF2B5EF4-FFF2-40B4-BE49-F238E27FC236}">
                <a16:creationId xmlns:a16="http://schemas.microsoft.com/office/drawing/2014/main" id="{D8B50938-3833-4353-8BB9-79292DFE3CAC}"/>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A15A172D-6862-44E7-90C9-3E1B795C0259}"/>
              </a:ext>
            </a:extLst>
          </p:cNvPr>
          <p:cNvSpPr>
            <a:spLocks noGrp="1"/>
          </p:cNvSpPr>
          <p:nvPr>
            <p:ph type="sldNum" sz="quarter" idx="12"/>
          </p:nvPr>
        </p:nvSpPr>
        <p:spPr/>
        <p:txBody>
          <a:bodyPr/>
          <a:lstStyle/>
          <a:p>
            <a:pPr>
              <a:defRPr/>
            </a:pPr>
            <a:fld id="{DFFF9439-C282-48D8-A9F0-CAFDB9C8D91B}" type="slidenum">
              <a:rPr lang="en-US" altLang="en-US" smtClean="0"/>
              <a:pPr>
                <a:defRPr/>
              </a:pPr>
              <a:t>38</a:t>
            </a:fld>
            <a:endParaRPr lang="en-US" altLang="en-US"/>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6322" name="Object 48">
            <a:extLst>
              <a:ext uri="{FF2B5EF4-FFF2-40B4-BE49-F238E27FC236}">
                <a16:creationId xmlns:a16="http://schemas.microsoft.com/office/drawing/2014/main" id="{75C4B666-6A65-49D8-8FC9-503921328462}"/>
              </a:ext>
            </a:extLst>
          </p:cNvPr>
          <p:cNvGraphicFramePr>
            <a:graphicFrameLocks noChangeAspect="1"/>
          </p:cNvGraphicFramePr>
          <p:nvPr>
            <p:extLst>
              <p:ext uri="{D42A27DB-BD31-4B8C-83A1-F6EECF244321}">
                <p14:modId xmlns:p14="http://schemas.microsoft.com/office/powerpoint/2010/main" val="814447287"/>
              </p:ext>
            </p:extLst>
          </p:nvPr>
        </p:nvGraphicFramePr>
        <p:xfrm>
          <a:off x="4059634" y="165495"/>
          <a:ext cx="4936332" cy="6479779"/>
        </p:xfrm>
        <a:graphic>
          <a:graphicData uri="http://schemas.openxmlformats.org/presentationml/2006/ole">
            <mc:AlternateContent xmlns:mc="http://schemas.openxmlformats.org/markup-compatibility/2006">
              <mc:Choice xmlns:v="urn:schemas-microsoft-com:vml" Requires="v">
                <p:oleObj spid="_x0000_s56340" name="Image" r:id="rId4" imgW="5362513" imgH="7039887" progId="">
                  <p:embed/>
                </p:oleObj>
              </mc:Choice>
              <mc:Fallback>
                <p:oleObj name="Image" r:id="rId4" imgW="5362513" imgH="7039887" progId="">
                  <p:embed/>
                  <p:pic>
                    <p:nvPicPr>
                      <p:cNvPr id="0" name="Object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634" y="165495"/>
                        <a:ext cx="4936332" cy="6479779"/>
                      </a:xfrm>
                      <a:prstGeom prst="rect">
                        <a:avLst/>
                      </a:prstGeom>
                      <a:noFill/>
                      <a:ln>
                        <a:noFill/>
                      </a:ln>
                      <a:effectLst/>
                    </p:spPr>
                  </p:pic>
                </p:oleObj>
              </mc:Fallback>
            </mc:AlternateContent>
          </a:graphicData>
        </a:graphic>
      </p:graphicFrame>
      <p:graphicFrame>
        <p:nvGraphicFramePr>
          <p:cNvPr id="1220655" name="Group 47">
            <a:extLst>
              <a:ext uri="{FF2B5EF4-FFF2-40B4-BE49-F238E27FC236}">
                <a16:creationId xmlns:a16="http://schemas.microsoft.com/office/drawing/2014/main" id="{23F5DFE3-0A7C-47D6-BA2B-F2C0325E052B}"/>
              </a:ext>
            </a:extLst>
          </p:cNvPr>
          <p:cNvGraphicFramePr>
            <a:graphicFrameLocks noGrp="1"/>
          </p:cNvGraphicFramePr>
          <p:nvPr>
            <p:extLst>
              <p:ext uri="{D42A27DB-BD31-4B8C-83A1-F6EECF244321}">
                <p14:modId xmlns:p14="http://schemas.microsoft.com/office/powerpoint/2010/main" val="2922834667"/>
              </p:ext>
            </p:extLst>
          </p:nvPr>
        </p:nvGraphicFramePr>
        <p:xfrm>
          <a:off x="4254500" y="4927600"/>
          <a:ext cx="1841500" cy="990600"/>
        </p:xfrm>
        <a:graphic>
          <a:graphicData uri="http://schemas.openxmlformats.org/drawingml/2006/table">
            <a:tbl>
              <a:tblPr/>
              <a:tblGrid>
                <a:gridCol w="1841500">
                  <a:extLst>
                    <a:ext uri="{9D8B030D-6E8A-4147-A177-3AD203B41FA5}">
                      <a16:colId xmlns:a16="http://schemas.microsoft.com/office/drawing/2014/main" val="20000"/>
                    </a:ext>
                  </a:extLst>
                </a:gridCol>
              </a:tblGrid>
              <a:tr h="990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2800" b="0" i="0" u="none" strike="noStrike" cap="none" normalizeH="0" baseline="0" dirty="0">
                        <a:ln>
                          <a:noFill/>
                        </a:ln>
                        <a:solidFill>
                          <a:schemeClr val="accent1"/>
                        </a:solidFill>
                        <a:effectLst/>
                        <a:latin typeface="Verdana" pitchFamily="34" charset="0"/>
                      </a:endParaRPr>
                    </a:p>
                  </a:txBody>
                  <a:tcPr horzOverflow="overflow">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a:noFill/>
                    </a:lnTlToBr>
                    <a:lnBlToTr>
                      <a:noFill/>
                    </a:lnBlToTr>
                    <a:solidFill>
                      <a:srgbClr val="FF3300">
                        <a:alpha val="50000"/>
                      </a:srgbClr>
                    </a:solidFill>
                  </a:tcPr>
                </a:tc>
                <a:extLst>
                  <a:ext uri="{0D108BD9-81ED-4DB2-BD59-A6C34878D82A}">
                    <a16:rowId xmlns:a16="http://schemas.microsoft.com/office/drawing/2014/main" val="10000"/>
                  </a:ext>
                </a:extLst>
              </a:tr>
            </a:tbl>
          </a:graphicData>
        </a:graphic>
      </p:graphicFrame>
      <p:sp>
        <p:nvSpPr>
          <p:cNvPr id="56329" name="Oval 30">
            <a:extLst>
              <a:ext uri="{FF2B5EF4-FFF2-40B4-BE49-F238E27FC236}">
                <a16:creationId xmlns:a16="http://schemas.microsoft.com/office/drawing/2014/main" id="{0EA017A4-51F0-4B1A-AB14-B019D82F9DA9}"/>
              </a:ext>
            </a:extLst>
          </p:cNvPr>
          <p:cNvSpPr>
            <a:spLocks noChangeArrowheads="1"/>
          </p:cNvSpPr>
          <p:nvPr/>
        </p:nvSpPr>
        <p:spPr bwMode="auto">
          <a:xfrm>
            <a:off x="4648200" y="3124200"/>
            <a:ext cx="457200" cy="457200"/>
          </a:xfrm>
          <a:prstGeom prst="ellipse">
            <a:avLst/>
          </a:prstGeom>
          <a:solidFill>
            <a:srgbClr val="FF0000">
              <a:alpha val="39999"/>
            </a:srgbClr>
          </a:solidFill>
          <a:ln w="38100">
            <a:solidFill>
              <a:schemeClr val="tx1"/>
            </a:solidFill>
            <a:round/>
            <a:headEnd/>
            <a:tailEnd/>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56330" name="Oval 31">
            <a:extLst>
              <a:ext uri="{FF2B5EF4-FFF2-40B4-BE49-F238E27FC236}">
                <a16:creationId xmlns:a16="http://schemas.microsoft.com/office/drawing/2014/main" id="{9C8CE787-8597-4DD2-B40E-42E84AC76660}"/>
              </a:ext>
            </a:extLst>
          </p:cNvPr>
          <p:cNvSpPr>
            <a:spLocks noChangeArrowheads="1"/>
          </p:cNvSpPr>
          <p:nvPr/>
        </p:nvSpPr>
        <p:spPr bwMode="auto">
          <a:xfrm>
            <a:off x="6477000" y="4648200"/>
            <a:ext cx="457200" cy="457200"/>
          </a:xfrm>
          <a:prstGeom prst="ellipse">
            <a:avLst/>
          </a:prstGeom>
          <a:solidFill>
            <a:srgbClr val="FF0000">
              <a:alpha val="45882"/>
            </a:srgbClr>
          </a:solidFill>
          <a:ln w="38100">
            <a:solidFill>
              <a:schemeClr val="tx1"/>
            </a:solidFill>
            <a:round/>
            <a:headEnd/>
            <a:tailEnd/>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aphicFrame>
        <p:nvGraphicFramePr>
          <p:cNvPr id="1220652" name="Group 44">
            <a:extLst>
              <a:ext uri="{FF2B5EF4-FFF2-40B4-BE49-F238E27FC236}">
                <a16:creationId xmlns:a16="http://schemas.microsoft.com/office/drawing/2014/main" id="{60BAE7E7-C079-4231-BBEE-8BDB5D832D54}"/>
              </a:ext>
            </a:extLst>
          </p:cNvPr>
          <p:cNvGraphicFramePr>
            <a:graphicFrameLocks noGrp="1"/>
          </p:cNvGraphicFramePr>
          <p:nvPr/>
        </p:nvGraphicFramePr>
        <p:xfrm>
          <a:off x="7640638" y="4927600"/>
          <a:ext cx="207962" cy="274638"/>
        </p:xfrm>
        <a:graphic>
          <a:graphicData uri="http://schemas.openxmlformats.org/drawingml/2006/table">
            <a:tbl>
              <a:tblPr/>
              <a:tblGrid>
                <a:gridCol w="207962">
                  <a:extLst>
                    <a:ext uri="{9D8B030D-6E8A-4147-A177-3AD203B41FA5}">
                      <a16:colId xmlns:a16="http://schemas.microsoft.com/office/drawing/2014/main" val="20000"/>
                    </a:ext>
                  </a:extLst>
                </a:gridCol>
              </a:tblGrid>
              <a:tr h="274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1200" b="0" i="0" u="none" strike="noStrike" cap="none" normalizeH="0" baseline="0" dirty="0">
                        <a:ln>
                          <a:noFill/>
                        </a:ln>
                        <a:solidFill>
                          <a:schemeClr val="accent1"/>
                        </a:solidFill>
                        <a:effectLst/>
                        <a:latin typeface="Arial" pitchFamily="34" charset="0"/>
                      </a:endParaRPr>
                    </a:p>
                  </a:txBody>
                  <a:tcPr marL="91281" marR="91281" marT="45773" marB="4577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F5243510-0963-4734-BB54-2107FA1C249B}"/>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48132F3B-F883-4AB8-B2EC-D8BCF69C7C9A}"/>
              </a:ext>
            </a:extLst>
          </p:cNvPr>
          <p:cNvSpPr>
            <a:spLocks noGrp="1"/>
          </p:cNvSpPr>
          <p:nvPr>
            <p:ph type="sldNum" sz="quarter" idx="12"/>
          </p:nvPr>
        </p:nvSpPr>
        <p:spPr/>
        <p:txBody>
          <a:bodyPr/>
          <a:lstStyle/>
          <a:p>
            <a:pPr>
              <a:defRPr/>
            </a:pPr>
            <a:fld id="{DFFF9439-C282-48D8-A9F0-CAFDB9C8D91B}" type="slidenum">
              <a:rPr lang="en-US" altLang="en-US" smtClean="0"/>
              <a:pPr>
                <a:defRPr/>
              </a:pPr>
              <a:t>39</a:t>
            </a:fld>
            <a:endParaRPr lang="en-US" altLang="en-US"/>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1506" name="Picture 19" descr="Lighting File Grand Ave Quinnipiac River 2.png">
            <a:extLst>
              <a:ext uri="{FF2B5EF4-FFF2-40B4-BE49-F238E27FC236}">
                <a16:creationId xmlns:a16="http://schemas.microsoft.com/office/drawing/2014/main" id="{87129F38-13C2-4D8E-B0FD-B40C9597E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239838"/>
            <a:ext cx="26527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2">
            <a:extLst>
              <a:ext uri="{FF2B5EF4-FFF2-40B4-BE49-F238E27FC236}">
                <a16:creationId xmlns:a16="http://schemas.microsoft.com/office/drawing/2014/main" id="{238BF569-927D-43AB-913E-0309533F4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1355725"/>
            <a:ext cx="4275137"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a:extLst>
              <a:ext uri="{FF2B5EF4-FFF2-40B4-BE49-F238E27FC236}">
                <a16:creationId xmlns:a16="http://schemas.microsoft.com/office/drawing/2014/main" id="{50D940CA-4CE2-495F-BD9D-567C1DE17F83}"/>
              </a:ext>
            </a:extLst>
          </p:cNvPr>
          <p:cNvSpPr>
            <a:spLocks noGrp="1" noChangeArrowheads="1"/>
          </p:cNvSpPr>
          <p:nvPr>
            <p:ph type="title"/>
          </p:nvPr>
        </p:nvSpPr>
        <p:spPr>
          <a:xfrm>
            <a:off x="2452688" y="477838"/>
            <a:ext cx="7180262" cy="762000"/>
          </a:xfrm>
        </p:spPr>
        <p:txBody>
          <a:bodyPr/>
          <a:lstStyle/>
          <a:p>
            <a:pPr algn="ctr" eaLnBrk="1" fontAlgn="auto" hangingPunct="1">
              <a:spcAft>
                <a:spcPts val="0"/>
              </a:spcAft>
              <a:defRPr/>
            </a:pPr>
            <a:r>
              <a:rPr lang="en-US" altLang="en-US" dirty="0">
                <a:solidFill>
                  <a:srgbClr val="FFFF00"/>
                </a:solidFill>
              </a:rPr>
              <a:t>Bridge </a:t>
            </a:r>
            <a:r>
              <a:rPr lang="en-US" altLang="en-US" dirty="0">
                <a:solidFill>
                  <a:srgbClr val="FFFF00"/>
                </a:solidFill>
                <a:sym typeface="Symbol" pitchFamily="18" charset="2"/>
              </a:rPr>
              <a:t>Light Permit:</a:t>
            </a:r>
          </a:p>
        </p:txBody>
      </p:sp>
      <p:pic>
        <p:nvPicPr>
          <p:cNvPr id="21509" name="Picture 20" descr="Lighting File Grand Ave Quinnipiac River 3.png">
            <a:extLst>
              <a:ext uri="{FF2B5EF4-FFF2-40B4-BE49-F238E27FC236}">
                <a16:creationId xmlns:a16="http://schemas.microsoft.com/office/drawing/2014/main" id="{5EA81548-9E33-4EBA-BDD1-81CD42F3D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900" y="3032125"/>
            <a:ext cx="4008438" cy="314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1" descr="Lighting File Grand Ave Quinnipiac River 1.png">
            <a:extLst>
              <a:ext uri="{FF2B5EF4-FFF2-40B4-BE49-F238E27FC236}">
                <a16:creationId xmlns:a16="http://schemas.microsoft.com/office/drawing/2014/main" id="{19C861BF-4ABB-483B-8BE7-5A8227931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5388" y="2617788"/>
            <a:ext cx="2651125"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5AE104D-0F7C-40DD-91EC-A2138D3DC69C}"/>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B1B3B2F8-3978-4F75-A687-26811E6B0AA2}"/>
              </a:ext>
            </a:extLst>
          </p:cNvPr>
          <p:cNvSpPr>
            <a:spLocks noGrp="1"/>
          </p:cNvSpPr>
          <p:nvPr>
            <p:ph type="sldNum" sz="quarter" idx="12"/>
          </p:nvPr>
        </p:nvSpPr>
        <p:spPr/>
        <p:txBody>
          <a:bodyPr/>
          <a:lstStyle/>
          <a:p>
            <a:pPr>
              <a:defRPr/>
            </a:pPr>
            <a:fld id="{CEA9914E-6CC4-4811-895C-F43CB9E8A57A}" type="slidenum">
              <a:rPr lang="en-US" altLang="en-US" smtClean="0"/>
              <a:pPr>
                <a:defRPr/>
              </a:pPr>
              <a:t>4</a:t>
            </a:fld>
            <a:endParaRPr lang="en-US" altLang="en-US"/>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Middle River Rail   2  (1-2-20)">
            <a:extLst>
              <a:ext uri="{FF2B5EF4-FFF2-40B4-BE49-F238E27FC236}">
                <a16:creationId xmlns:a16="http://schemas.microsoft.com/office/drawing/2014/main" id="{82868498-8018-42B2-AAEB-BB18A879C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24" y="169068"/>
            <a:ext cx="8693151" cy="651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94352" name="Group 16">
            <a:extLst>
              <a:ext uri="{FF2B5EF4-FFF2-40B4-BE49-F238E27FC236}">
                <a16:creationId xmlns:a16="http://schemas.microsoft.com/office/drawing/2014/main" id="{38170916-F0AE-4672-B3C7-DF0730FA9024}"/>
              </a:ext>
            </a:extLst>
          </p:cNvPr>
          <p:cNvGraphicFramePr>
            <a:graphicFrameLocks noGrp="1"/>
          </p:cNvGraphicFramePr>
          <p:nvPr/>
        </p:nvGraphicFramePr>
        <p:xfrm>
          <a:off x="1981200" y="609600"/>
          <a:ext cx="2362200" cy="822334"/>
        </p:xfrm>
        <a:graphic>
          <a:graphicData uri="http://schemas.openxmlformats.org/drawingml/2006/table">
            <a:tbl>
              <a:tblPr/>
              <a:tblGrid>
                <a:gridCol w="2362200">
                  <a:extLst>
                    <a:ext uri="{9D8B030D-6E8A-4147-A177-3AD203B41FA5}">
                      <a16:colId xmlns:a16="http://schemas.microsoft.com/office/drawing/2014/main" val="20000"/>
                    </a:ext>
                  </a:extLst>
                </a:gridCol>
              </a:tblGrid>
              <a:tr h="8223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r>
                        <a:rPr kumimoji="0" lang="en-US" sz="2400" b="1" i="0" u="none" strike="noStrike" cap="none" normalizeH="0" baseline="0">
                          <a:ln>
                            <a:noFill/>
                          </a:ln>
                          <a:solidFill>
                            <a:schemeClr val="tx1"/>
                          </a:solidFill>
                          <a:effectLst/>
                          <a:latin typeface="Arial" pitchFamily="34" charset="0"/>
                        </a:rPr>
                        <a:t>Single Bascule Bridge Closed</a:t>
                      </a:r>
                    </a:p>
                  </a:txBody>
                  <a:tcPr marT="45407" marB="4540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697F47E6-EEE8-4DCD-9286-C3A4B4830DE5}"/>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AC0D59D0-9605-4DC0-81C5-44D96B64A927}"/>
              </a:ext>
            </a:extLst>
          </p:cNvPr>
          <p:cNvSpPr>
            <a:spLocks noGrp="1"/>
          </p:cNvSpPr>
          <p:nvPr>
            <p:ph type="sldNum" sz="quarter" idx="12"/>
          </p:nvPr>
        </p:nvSpPr>
        <p:spPr/>
        <p:txBody>
          <a:bodyPr/>
          <a:lstStyle/>
          <a:p>
            <a:pPr>
              <a:defRPr/>
            </a:pPr>
            <a:fld id="{DFFF9439-C282-48D8-A9F0-CAFDB9C8D91B}" type="slidenum">
              <a:rPr lang="en-US" altLang="en-US" smtClean="0"/>
              <a:pPr>
                <a:defRPr/>
              </a:pPr>
              <a:t>40</a:t>
            </a:fld>
            <a:endParaRPr lang="en-US" altLang="en-US"/>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DE443311-C2BD-4CA2-AD7B-748D31F4247D}"/>
              </a:ext>
            </a:extLst>
          </p:cNvPr>
          <p:cNvSpPr>
            <a:spLocks noGrp="1"/>
          </p:cNvSpPr>
          <p:nvPr>
            <p:ph type="sldNum" sz="quarter" idx="12"/>
          </p:nvPr>
        </p:nvSpPr>
        <p:spPr>
          <a:xfrm>
            <a:off x="2346960" y="5842000"/>
            <a:ext cx="2133600" cy="304800"/>
          </a:xfrm>
        </p:spPr>
        <p:txBody>
          <a:bodyPr rtlCol="0"/>
          <a:lstStyle/>
          <a:p>
            <a:pPr>
              <a:defRPr/>
            </a:pPr>
            <a:fld id="{B34930AC-9F6E-4324-860D-9690EE9802DD}" type="slidenum">
              <a:rPr lang="en-US">
                <a:solidFill>
                  <a:schemeClr val="tx1">
                    <a:alpha val="60000"/>
                  </a:schemeClr>
                </a:solidFill>
              </a:rPr>
              <a:pPr>
                <a:defRPr/>
              </a:pPr>
              <a:t>41</a:t>
            </a:fld>
            <a:endParaRPr lang="en-US">
              <a:solidFill>
                <a:schemeClr val="tx1">
                  <a:alpha val="60000"/>
                </a:schemeClr>
              </a:solidFill>
            </a:endParaRPr>
          </a:p>
        </p:txBody>
      </p:sp>
      <p:pic>
        <p:nvPicPr>
          <p:cNvPr id="59395" name="Picture 2" descr="Paintersville   1  (5-29-00)">
            <a:extLst>
              <a:ext uri="{FF2B5EF4-FFF2-40B4-BE49-F238E27FC236}">
                <a16:creationId xmlns:a16="http://schemas.microsoft.com/office/drawing/2014/main" id="{608B41EE-B9F5-4235-9B77-BF7328E01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152400"/>
            <a:ext cx="8737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90253" name="Group 13">
            <a:extLst>
              <a:ext uri="{FF2B5EF4-FFF2-40B4-BE49-F238E27FC236}">
                <a16:creationId xmlns:a16="http://schemas.microsoft.com/office/drawing/2014/main" id="{07781C88-568D-4E5D-A60B-4C094A716C4F}"/>
              </a:ext>
            </a:extLst>
          </p:cNvPr>
          <p:cNvGraphicFramePr>
            <a:graphicFrameLocks noGrp="1"/>
          </p:cNvGraphicFramePr>
          <p:nvPr/>
        </p:nvGraphicFramePr>
        <p:xfrm>
          <a:off x="3048000" y="314325"/>
          <a:ext cx="6096000" cy="944572"/>
        </p:xfrm>
        <a:graphic>
          <a:graphicData uri="http://schemas.openxmlformats.org/drawingml/2006/table">
            <a:tbl>
              <a:tblPr/>
              <a:tblGrid>
                <a:gridCol w="6096000">
                  <a:extLst>
                    <a:ext uri="{9D8B030D-6E8A-4147-A177-3AD203B41FA5}">
                      <a16:colId xmlns:a16="http://schemas.microsoft.com/office/drawing/2014/main" val="20000"/>
                    </a:ext>
                  </a:extLst>
                </a:gridCol>
              </a:tblGrid>
              <a:tr h="9445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800" b="1" i="0" u="none" strike="noStrike" cap="none" normalizeH="0" baseline="0" dirty="0">
                          <a:ln>
                            <a:noFill/>
                          </a:ln>
                          <a:solidFill>
                            <a:srgbClr val="0070C0"/>
                          </a:solidFill>
                          <a:effectLst/>
                          <a:latin typeface="Arial" pitchFamily="34" charset="0"/>
                        </a:rPr>
                        <a:t>Double Span Bascule Bridge </a:t>
                      </a:r>
                      <a:r>
                        <a:rPr kumimoji="0" lang="en-US" sz="2800" b="0" i="0" u="none" strike="noStrike" cap="none" normalizeH="0" baseline="0" dirty="0">
                          <a:ln>
                            <a:noFill/>
                          </a:ln>
                          <a:solidFill>
                            <a:schemeClr val="tx2">
                              <a:lumMod val="60000"/>
                              <a:lumOff val="40000"/>
                            </a:schemeClr>
                          </a:solidFill>
                          <a:effectLst/>
                          <a:latin typeface="Arial" pitchFamily="34" charset="0"/>
                        </a:rPr>
                        <a:t>(closed)</a:t>
                      </a:r>
                    </a:p>
                  </a:txBody>
                  <a:tcPr marT="45566" marB="4556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912CB0C1-5264-4675-B6CF-6158E3C5026F}"/>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bridge">
            <a:extLst>
              <a:ext uri="{FF2B5EF4-FFF2-40B4-BE49-F238E27FC236}">
                <a16:creationId xmlns:a16="http://schemas.microsoft.com/office/drawing/2014/main" id="{0355C1C3-6ADB-4753-B303-2FD8352AC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42" t="3694" r="2942" b="3694"/>
          <a:stretch>
            <a:fillRect/>
          </a:stretch>
        </p:blipFill>
        <p:spPr bwMode="auto">
          <a:xfrm>
            <a:off x="2400300" y="296863"/>
            <a:ext cx="8051800" cy="6264275"/>
          </a:xfrm>
          <a:prstGeom prst="rect">
            <a:avLst/>
          </a:prstGeom>
          <a:noFill/>
          <a:ln w="76200">
            <a:solidFill>
              <a:srgbClr val="FF66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40165" name="Group 101">
            <a:extLst>
              <a:ext uri="{FF2B5EF4-FFF2-40B4-BE49-F238E27FC236}">
                <a16:creationId xmlns:a16="http://schemas.microsoft.com/office/drawing/2014/main" id="{7D3B338C-7529-4D2A-AE46-39F994DC41F4}"/>
              </a:ext>
            </a:extLst>
          </p:cNvPr>
          <p:cNvGraphicFramePr>
            <a:graphicFrameLocks noGrp="1"/>
          </p:cNvGraphicFramePr>
          <p:nvPr/>
        </p:nvGraphicFramePr>
        <p:xfrm>
          <a:off x="7315200" y="444500"/>
          <a:ext cx="2921000" cy="536575"/>
        </p:xfrm>
        <a:graphic>
          <a:graphicData uri="http://schemas.openxmlformats.org/drawingml/2006/table">
            <a:tbl>
              <a:tblPr/>
              <a:tblGrid>
                <a:gridCol w="2921000">
                  <a:extLst>
                    <a:ext uri="{9D8B030D-6E8A-4147-A177-3AD203B41FA5}">
                      <a16:colId xmlns:a16="http://schemas.microsoft.com/office/drawing/2014/main" val="20000"/>
                    </a:ext>
                  </a:extLst>
                </a:gridCol>
              </a:tblGrid>
              <a:tr h="536575">
                <a:tc>
                  <a:txBody>
                    <a:bodyPr/>
                    <a:lstStyle/>
                    <a:p>
                      <a:pPr marL="0" marR="0" lvl="0" indent="0" algn="ctr" defTabSz="914400" rtl="0" eaLnBrk="1" fontAlgn="base" latinLnBrk="0" hangingPunct="1">
                        <a:lnSpc>
                          <a:spcPct val="65000"/>
                        </a:lnSpc>
                        <a:spcBef>
                          <a:spcPct val="0"/>
                        </a:spcBef>
                        <a:spcAft>
                          <a:spcPct val="0"/>
                        </a:spcAft>
                        <a:buClr>
                          <a:schemeClr val="accent1"/>
                        </a:buClr>
                        <a:buSzPct val="75000"/>
                        <a:buFontTx/>
                        <a:buNone/>
                        <a:tabLst/>
                      </a:pPr>
                      <a:r>
                        <a:rPr kumimoji="0" lang="en-US" sz="4300" b="0" i="0" u="none" strike="noStrike" cap="none" normalizeH="0" baseline="0" dirty="0">
                          <a:ln>
                            <a:noFill/>
                          </a:ln>
                          <a:solidFill>
                            <a:schemeClr val="bg1"/>
                          </a:solidFill>
                          <a:effectLst/>
                          <a:latin typeface="Arial" pitchFamily="34" charset="0"/>
                        </a:rPr>
                        <a:t> </a:t>
                      </a:r>
                      <a:r>
                        <a:rPr kumimoji="0" lang="en-US" sz="2400" b="0" i="0" u="none" strike="noStrike" cap="none" normalizeH="0" baseline="0" dirty="0">
                          <a:ln>
                            <a:noFill/>
                          </a:ln>
                          <a:solidFill>
                            <a:schemeClr val="bg1"/>
                          </a:solidFill>
                          <a:effectLst>
                            <a:outerShdw blurRad="38100" dist="38100" dir="2700000" algn="tl">
                              <a:srgbClr val="FFFFFF"/>
                            </a:outerShdw>
                          </a:effectLst>
                          <a:latin typeface="Arial" pitchFamily="34" charset="0"/>
                        </a:rPr>
                        <a:t>Bascule Bridge</a:t>
                      </a:r>
                    </a:p>
                  </a:txBody>
                  <a:tcPr marT="43883" marB="43883" horzOverflow="overflow">
                    <a:lnL w="76200" cap="flat" cmpd="sng" algn="ctr">
                      <a:solidFill>
                        <a:schemeClr val="bg2"/>
                      </a:solidFill>
                      <a:prstDash val="solid"/>
                      <a:round/>
                      <a:headEnd type="none" w="sm" len="sm"/>
                      <a:tailEnd type="none" w="sm" len="sm"/>
                    </a:lnL>
                    <a:lnR w="76200" cap="flat" cmpd="sng" algn="ctr">
                      <a:solidFill>
                        <a:schemeClr val="bg2"/>
                      </a:solidFill>
                      <a:prstDash val="solid"/>
                      <a:round/>
                      <a:headEnd type="none" w="sm" len="sm"/>
                      <a:tailEnd type="none" w="sm" len="sm"/>
                    </a:lnR>
                    <a:lnT w="76200" cap="flat" cmpd="sng" algn="ctr">
                      <a:solidFill>
                        <a:schemeClr val="bg2"/>
                      </a:solidFill>
                      <a:prstDash val="solid"/>
                      <a:round/>
                      <a:headEnd type="none" w="sm" len="sm"/>
                      <a:tailEnd type="none" w="sm" len="sm"/>
                    </a:lnT>
                    <a:lnB w="76200" cap="flat" cmpd="sng" algn="ctr">
                      <a:solidFill>
                        <a:schemeClr val="bg2"/>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bl>
          </a:graphicData>
        </a:graphic>
      </p:graphicFrame>
      <p:graphicFrame>
        <p:nvGraphicFramePr>
          <p:cNvPr id="1240123" name="Group 59">
            <a:extLst>
              <a:ext uri="{FF2B5EF4-FFF2-40B4-BE49-F238E27FC236}">
                <a16:creationId xmlns:a16="http://schemas.microsoft.com/office/drawing/2014/main" id="{23D4F261-DCDF-4884-A4A1-8F1675527B8B}"/>
              </a:ext>
            </a:extLst>
          </p:cNvPr>
          <p:cNvGraphicFramePr>
            <a:graphicFrameLocks noGrp="1"/>
          </p:cNvGraphicFramePr>
          <p:nvPr/>
        </p:nvGraphicFramePr>
        <p:xfrm>
          <a:off x="7772400" y="1079500"/>
          <a:ext cx="1524000" cy="838200"/>
        </p:xfrm>
        <a:graphic>
          <a:graphicData uri="http://schemas.openxmlformats.org/drawingml/2006/table">
            <a:tbl>
              <a:tblPr/>
              <a:tblGrid>
                <a:gridCol w="1524000">
                  <a:extLst>
                    <a:ext uri="{9D8B030D-6E8A-4147-A177-3AD203B41FA5}">
                      <a16:colId xmlns:a16="http://schemas.microsoft.com/office/drawing/2014/main" val="20000"/>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000" b="1" i="0" u="none" strike="noStrike" cap="none" normalizeH="0" baseline="0" dirty="0">
                          <a:ln>
                            <a:noFill/>
                          </a:ln>
                          <a:solidFill>
                            <a:schemeClr val="bg1"/>
                          </a:solidFill>
                          <a:effectLst/>
                          <a:latin typeface="Arial" pitchFamily="34" charset="0"/>
                        </a:rPr>
                        <a:t>Movable Span Light</a:t>
                      </a: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0"/>
                  </a:ext>
                </a:extLst>
              </a:tr>
            </a:tbl>
          </a:graphicData>
        </a:graphic>
      </p:graphicFrame>
      <p:sp>
        <p:nvSpPr>
          <p:cNvPr id="60431" name="Oval 48">
            <a:extLst>
              <a:ext uri="{FF2B5EF4-FFF2-40B4-BE49-F238E27FC236}">
                <a16:creationId xmlns:a16="http://schemas.microsoft.com/office/drawing/2014/main" id="{9C4F4C98-DC69-4F56-B4C6-8078D4EB2637}"/>
              </a:ext>
            </a:extLst>
          </p:cNvPr>
          <p:cNvSpPr>
            <a:spLocks noChangeArrowheads="1"/>
          </p:cNvSpPr>
          <p:nvPr/>
        </p:nvSpPr>
        <p:spPr bwMode="auto">
          <a:xfrm>
            <a:off x="5334000" y="5308600"/>
            <a:ext cx="533400" cy="457200"/>
          </a:xfrm>
          <a:prstGeom prst="ellipse">
            <a:avLst/>
          </a:prstGeom>
          <a:solidFill>
            <a:srgbClr val="FF0000">
              <a:alpha val="67058"/>
            </a:srgbClr>
          </a:solidFill>
          <a:ln w="63500">
            <a:solidFill>
              <a:schemeClr val="tx1"/>
            </a:solidFill>
            <a:round/>
            <a:headEnd/>
            <a:tailEnd/>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0432" name="Oval 50">
            <a:extLst>
              <a:ext uri="{FF2B5EF4-FFF2-40B4-BE49-F238E27FC236}">
                <a16:creationId xmlns:a16="http://schemas.microsoft.com/office/drawing/2014/main" id="{C9952DFF-264C-474B-9746-B743D992BF9D}"/>
              </a:ext>
            </a:extLst>
          </p:cNvPr>
          <p:cNvSpPr>
            <a:spLocks noChangeArrowheads="1"/>
          </p:cNvSpPr>
          <p:nvPr/>
        </p:nvSpPr>
        <p:spPr bwMode="auto">
          <a:xfrm>
            <a:off x="4191000" y="8077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0433" name="Oval 51">
            <a:extLst>
              <a:ext uri="{FF2B5EF4-FFF2-40B4-BE49-F238E27FC236}">
                <a16:creationId xmlns:a16="http://schemas.microsoft.com/office/drawing/2014/main" id="{B307D575-2A81-4E0E-99BA-1A51245D333E}"/>
              </a:ext>
            </a:extLst>
          </p:cNvPr>
          <p:cNvSpPr>
            <a:spLocks noChangeArrowheads="1"/>
          </p:cNvSpPr>
          <p:nvPr/>
        </p:nvSpPr>
        <p:spPr bwMode="auto">
          <a:xfrm>
            <a:off x="6553200" y="1752600"/>
            <a:ext cx="533400" cy="533400"/>
          </a:xfrm>
          <a:prstGeom prst="ellipse">
            <a:avLst/>
          </a:prstGeom>
          <a:solidFill>
            <a:srgbClr val="00FF00"/>
          </a:solidFill>
          <a:ln w="63500">
            <a:solidFill>
              <a:schemeClr val="tx1"/>
            </a:solidFill>
            <a:round/>
            <a:headEnd/>
            <a:tailEnd/>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0434" name="Oval 53">
            <a:extLst>
              <a:ext uri="{FF2B5EF4-FFF2-40B4-BE49-F238E27FC236}">
                <a16:creationId xmlns:a16="http://schemas.microsoft.com/office/drawing/2014/main" id="{C2A06EF2-C516-43D2-B6C3-868F2FA0CA89}"/>
              </a:ext>
            </a:extLst>
          </p:cNvPr>
          <p:cNvSpPr>
            <a:spLocks noChangeArrowheads="1"/>
          </p:cNvSpPr>
          <p:nvPr/>
        </p:nvSpPr>
        <p:spPr bwMode="auto">
          <a:xfrm>
            <a:off x="2895600" y="90678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0435" name="Oval 54">
            <a:extLst>
              <a:ext uri="{FF2B5EF4-FFF2-40B4-BE49-F238E27FC236}">
                <a16:creationId xmlns:a16="http://schemas.microsoft.com/office/drawing/2014/main" id="{7430F2F4-3EAD-49DE-BC8E-C90BE4E38655}"/>
              </a:ext>
            </a:extLst>
          </p:cNvPr>
          <p:cNvSpPr>
            <a:spLocks noChangeArrowheads="1"/>
          </p:cNvSpPr>
          <p:nvPr/>
        </p:nvSpPr>
        <p:spPr bwMode="auto">
          <a:xfrm>
            <a:off x="4953000" y="87630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0436" name="Oval 57">
            <a:extLst>
              <a:ext uri="{FF2B5EF4-FFF2-40B4-BE49-F238E27FC236}">
                <a16:creationId xmlns:a16="http://schemas.microsoft.com/office/drawing/2014/main" id="{6489FA56-97A7-4C65-8E40-4EF223C62FAC}"/>
              </a:ext>
            </a:extLst>
          </p:cNvPr>
          <p:cNvSpPr>
            <a:spLocks noChangeArrowheads="1"/>
          </p:cNvSpPr>
          <p:nvPr/>
        </p:nvSpPr>
        <p:spPr bwMode="auto">
          <a:xfrm>
            <a:off x="7912100" y="5308600"/>
            <a:ext cx="457200" cy="457200"/>
          </a:xfrm>
          <a:prstGeom prst="ellipse">
            <a:avLst/>
          </a:prstGeom>
          <a:solidFill>
            <a:srgbClr val="FF0000">
              <a:alpha val="67842"/>
            </a:srgbClr>
          </a:solidFill>
          <a:ln w="63500">
            <a:solidFill>
              <a:schemeClr val="tx1"/>
            </a:solidFill>
            <a:round/>
            <a:headEnd/>
            <a:tailEnd/>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aphicFrame>
        <p:nvGraphicFramePr>
          <p:cNvPr id="1240169" name="Group 105">
            <a:extLst>
              <a:ext uri="{FF2B5EF4-FFF2-40B4-BE49-F238E27FC236}">
                <a16:creationId xmlns:a16="http://schemas.microsoft.com/office/drawing/2014/main" id="{F130E1A3-AC62-4CFC-8ACB-6481D0B8B2F4}"/>
              </a:ext>
            </a:extLst>
          </p:cNvPr>
          <p:cNvGraphicFramePr>
            <a:graphicFrameLocks noGrp="1"/>
          </p:cNvGraphicFramePr>
          <p:nvPr/>
        </p:nvGraphicFramePr>
        <p:xfrm>
          <a:off x="3048000" y="5229225"/>
          <a:ext cx="1447800" cy="1123984"/>
        </p:xfrm>
        <a:graphic>
          <a:graphicData uri="http://schemas.openxmlformats.org/drawingml/2006/table">
            <a:tbl>
              <a:tblPr/>
              <a:tblGrid>
                <a:gridCol w="1447800">
                  <a:extLst>
                    <a:ext uri="{9D8B030D-6E8A-4147-A177-3AD203B41FA5}">
                      <a16:colId xmlns:a16="http://schemas.microsoft.com/office/drawing/2014/main" val="20000"/>
                    </a:ext>
                  </a:extLst>
                </a:gridCol>
              </a:tblGrid>
              <a:tr h="112395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300" b="0" i="0" u="none" strike="noStrike" cap="none" normalizeH="0" baseline="0" dirty="0">
                        <a:ln>
                          <a:noFill/>
                        </a:ln>
                        <a:solidFill>
                          <a:schemeClr val="accent1"/>
                        </a:solidFill>
                        <a:effectLst/>
                        <a:latin typeface="Verdana"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400" b="1" i="0" u="none" strike="noStrike" cap="none" normalizeH="0" baseline="0" dirty="0">
                          <a:ln>
                            <a:noFill/>
                          </a:ln>
                          <a:solidFill>
                            <a:schemeClr val="bg1"/>
                          </a:solidFill>
                          <a:effectLst/>
                          <a:latin typeface="Arial" pitchFamily="34" charset="0"/>
                        </a:rPr>
                        <a:t>Pier</a:t>
                      </a:r>
                    </a:p>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400" b="1" i="0" u="none" strike="noStrike" cap="none" normalizeH="0" baseline="0" dirty="0">
                          <a:ln>
                            <a:noFill/>
                          </a:ln>
                          <a:solidFill>
                            <a:schemeClr val="bg1"/>
                          </a:solidFill>
                          <a:effectLst/>
                          <a:latin typeface="Arial" pitchFamily="34" charset="0"/>
                        </a:rPr>
                        <a:t>Lights</a:t>
                      </a:r>
                    </a:p>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300" b="1" i="0" u="none" strike="noStrike" cap="none" normalizeH="0" baseline="0" dirty="0">
                        <a:ln>
                          <a:noFill/>
                        </a:ln>
                        <a:solidFill>
                          <a:schemeClr val="accent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300" b="0" i="0" u="none" strike="noStrike" cap="none" normalizeH="0" baseline="0" dirty="0">
                        <a:ln>
                          <a:noFill/>
                        </a:ln>
                        <a:solidFill>
                          <a:schemeClr val="accent1"/>
                        </a:solidFill>
                        <a:effectLst/>
                        <a:latin typeface="Verdana" pitchFamily="34" charset="0"/>
                      </a:endParaRPr>
                    </a:p>
                  </a:txBody>
                  <a:tcPr marT="45356" marB="4535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60443" name="Line 102">
            <a:extLst>
              <a:ext uri="{FF2B5EF4-FFF2-40B4-BE49-F238E27FC236}">
                <a16:creationId xmlns:a16="http://schemas.microsoft.com/office/drawing/2014/main" id="{1B05D775-454A-4517-858A-85F5BF5A806E}"/>
              </a:ext>
            </a:extLst>
          </p:cNvPr>
          <p:cNvSpPr>
            <a:spLocks noChangeShapeType="1"/>
          </p:cNvSpPr>
          <p:nvPr/>
        </p:nvSpPr>
        <p:spPr bwMode="auto">
          <a:xfrm flipH="1">
            <a:off x="7086600" y="1663700"/>
            <a:ext cx="685800" cy="228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44" name="Line 103">
            <a:extLst>
              <a:ext uri="{FF2B5EF4-FFF2-40B4-BE49-F238E27FC236}">
                <a16:creationId xmlns:a16="http://schemas.microsoft.com/office/drawing/2014/main" id="{A9F5D9C6-2418-4877-A48B-588ACEF7BDFA}"/>
              </a:ext>
            </a:extLst>
          </p:cNvPr>
          <p:cNvSpPr>
            <a:spLocks noChangeShapeType="1"/>
          </p:cNvSpPr>
          <p:nvPr/>
        </p:nvSpPr>
        <p:spPr bwMode="auto">
          <a:xfrm flipV="1">
            <a:off x="4483100" y="5765800"/>
            <a:ext cx="749300" cy="482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45" name="Line 104">
            <a:extLst>
              <a:ext uri="{FF2B5EF4-FFF2-40B4-BE49-F238E27FC236}">
                <a16:creationId xmlns:a16="http://schemas.microsoft.com/office/drawing/2014/main" id="{F5CD5C02-7B00-4847-8E71-601AB86CA749}"/>
              </a:ext>
            </a:extLst>
          </p:cNvPr>
          <p:cNvSpPr>
            <a:spLocks noChangeShapeType="1"/>
          </p:cNvSpPr>
          <p:nvPr/>
        </p:nvSpPr>
        <p:spPr bwMode="auto">
          <a:xfrm flipV="1">
            <a:off x="4457700" y="5765800"/>
            <a:ext cx="3314700" cy="482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Footer Placeholder 1">
            <a:extLst>
              <a:ext uri="{FF2B5EF4-FFF2-40B4-BE49-F238E27FC236}">
                <a16:creationId xmlns:a16="http://schemas.microsoft.com/office/drawing/2014/main" id="{A1BB80BB-44A6-422A-96C8-5084BB7FCAB6}"/>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D46BD772-7B59-4D37-9F10-B577A2FF23BD}"/>
              </a:ext>
            </a:extLst>
          </p:cNvPr>
          <p:cNvSpPr>
            <a:spLocks noGrp="1"/>
          </p:cNvSpPr>
          <p:nvPr>
            <p:ph type="sldNum" sz="quarter" idx="12"/>
          </p:nvPr>
        </p:nvSpPr>
        <p:spPr/>
        <p:txBody>
          <a:bodyPr/>
          <a:lstStyle/>
          <a:p>
            <a:pPr>
              <a:defRPr/>
            </a:pPr>
            <a:fld id="{DFFF9439-C282-48D8-A9F0-CAFDB9C8D91B}" type="slidenum">
              <a:rPr lang="en-US" altLang="en-US" smtClean="0"/>
              <a:pPr>
                <a:defRPr/>
              </a:pPr>
              <a:t>42</a:t>
            </a:fld>
            <a:endParaRPr lang="en-US" altLang="en-US"/>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E0F3A72-6345-43DE-A77F-325A2B0358FA}"/>
              </a:ext>
            </a:extLst>
          </p:cNvPr>
          <p:cNvSpPr>
            <a:spLocks noChangeArrowheads="1"/>
          </p:cNvSpPr>
          <p:nvPr/>
        </p:nvSpPr>
        <p:spPr bwMode="auto">
          <a:xfrm>
            <a:off x="1663700" y="723900"/>
            <a:ext cx="8394700" cy="876300"/>
          </a:xfrm>
          <a:prstGeom prst="rect">
            <a:avLst/>
          </a:prstGeom>
          <a:noFill/>
          <a:ln>
            <a:noFill/>
          </a:ln>
        </p:spPr>
        <p:txBody>
          <a:bodyPr lIns="92075" tIns="46038" rIns="92075" bIns="46038" anchor="b"/>
          <a:lstStyle/>
          <a:p>
            <a:pPr algn="ctr" eaLnBrk="1" hangingPunct="1">
              <a:defRPr/>
            </a:pPr>
            <a:r>
              <a:rPr lang="en-US" sz="3600" dirty="0">
                <a:solidFill>
                  <a:srgbClr val="FFFF00"/>
                </a:solidFill>
                <a:latin typeface="+mj-lt"/>
              </a:rPr>
              <a:t>  Single Bascule Bridge – Span is closed</a:t>
            </a:r>
            <a:endParaRPr lang="en-US" sz="4400" dirty="0">
              <a:solidFill>
                <a:srgbClr val="FFFF00"/>
              </a:solidFill>
              <a:latin typeface="+mj-lt"/>
            </a:endParaRPr>
          </a:p>
        </p:txBody>
      </p:sp>
      <p:sp>
        <p:nvSpPr>
          <p:cNvPr id="62467" name="Line 3">
            <a:extLst>
              <a:ext uri="{FF2B5EF4-FFF2-40B4-BE49-F238E27FC236}">
                <a16:creationId xmlns:a16="http://schemas.microsoft.com/office/drawing/2014/main" id="{9BD41141-F4BF-4684-95CF-F4157B6DCF46}"/>
              </a:ext>
            </a:extLst>
          </p:cNvPr>
          <p:cNvSpPr>
            <a:spLocks noChangeShapeType="1"/>
          </p:cNvSpPr>
          <p:nvPr/>
        </p:nvSpPr>
        <p:spPr bwMode="auto">
          <a:xfrm>
            <a:off x="2667000" y="5638800"/>
            <a:ext cx="7391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68" name="Freeform 4">
            <a:extLst>
              <a:ext uri="{FF2B5EF4-FFF2-40B4-BE49-F238E27FC236}">
                <a16:creationId xmlns:a16="http://schemas.microsoft.com/office/drawing/2014/main" id="{AAC33D80-009E-46E7-9E13-40989361623D}"/>
              </a:ext>
            </a:extLst>
          </p:cNvPr>
          <p:cNvSpPr>
            <a:spLocks/>
          </p:cNvSpPr>
          <p:nvPr/>
        </p:nvSpPr>
        <p:spPr bwMode="auto">
          <a:xfrm>
            <a:off x="1828800" y="4953000"/>
            <a:ext cx="8382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69" name="Line 5">
            <a:extLst>
              <a:ext uri="{FF2B5EF4-FFF2-40B4-BE49-F238E27FC236}">
                <a16:creationId xmlns:a16="http://schemas.microsoft.com/office/drawing/2014/main" id="{430023D1-2687-47D0-B5EB-C3DEA994F87B}"/>
              </a:ext>
            </a:extLst>
          </p:cNvPr>
          <p:cNvSpPr>
            <a:spLocks noChangeShapeType="1"/>
          </p:cNvSpPr>
          <p:nvPr/>
        </p:nvSpPr>
        <p:spPr bwMode="auto">
          <a:xfrm flipV="1">
            <a:off x="6705600" y="4572000"/>
            <a:ext cx="0" cy="914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70" name="Rectangle 6">
            <a:extLst>
              <a:ext uri="{FF2B5EF4-FFF2-40B4-BE49-F238E27FC236}">
                <a16:creationId xmlns:a16="http://schemas.microsoft.com/office/drawing/2014/main" id="{FB4D638A-74E0-4796-886B-18A173A1AC5D}"/>
              </a:ext>
            </a:extLst>
          </p:cNvPr>
          <p:cNvSpPr>
            <a:spLocks noChangeArrowheads="1"/>
          </p:cNvSpPr>
          <p:nvPr/>
        </p:nvSpPr>
        <p:spPr bwMode="auto">
          <a:xfrm>
            <a:off x="2819400" y="4572000"/>
            <a:ext cx="76200" cy="914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471" name="Rectangle 7">
            <a:extLst>
              <a:ext uri="{FF2B5EF4-FFF2-40B4-BE49-F238E27FC236}">
                <a16:creationId xmlns:a16="http://schemas.microsoft.com/office/drawing/2014/main" id="{CC2625FB-1AFD-42B5-B171-3284690A5ECB}"/>
              </a:ext>
            </a:extLst>
          </p:cNvPr>
          <p:cNvSpPr>
            <a:spLocks noChangeArrowheads="1"/>
          </p:cNvSpPr>
          <p:nvPr/>
        </p:nvSpPr>
        <p:spPr bwMode="auto">
          <a:xfrm>
            <a:off x="2667000" y="5486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472" name="Rectangle 8">
            <a:extLst>
              <a:ext uri="{FF2B5EF4-FFF2-40B4-BE49-F238E27FC236}">
                <a16:creationId xmlns:a16="http://schemas.microsoft.com/office/drawing/2014/main" id="{5478B0FB-08DC-4656-AD1B-3CA0AA0B302B}"/>
              </a:ext>
            </a:extLst>
          </p:cNvPr>
          <p:cNvSpPr>
            <a:spLocks noChangeArrowheads="1"/>
          </p:cNvSpPr>
          <p:nvPr/>
        </p:nvSpPr>
        <p:spPr bwMode="auto">
          <a:xfrm>
            <a:off x="6553200" y="5486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473" name="AutoShape 9">
            <a:extLst>
              <a:ext uri="{FF2B5EF4-FFF2-40B4-BE49-F238E27FC236}">
                <a16:creationId xmlns:a16="http://schemas.microsoft.com/office/drawing/2014/main" id="{02D74888-16FE-44BD-B038-83859E5E5D12}"/>
              </a:ext>
            </a:extLst>
          </p:cNvPr>
          <p:cNvSpPr>
            <a:spLocks noChangeArrowheads="1"/>
          </p:cNvSpPr>
          <p:nvPr/>
        </p:nvSpPr>
        <p:spPr bwMode="auto">
          <a:xfrm>
            <a:off x="6629400" y="5257800"/>
            <a:ext cx="152400" cy="2286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474" name="AutoShape 10">
            <a:extLst>
              <a:ext uri="{FF2B5EF4-FFF2-40B4-BE49-F238E27FC236}">
                <a16:creationId xmlns:a16="http://schemas.microsoft.com/office/drawing/2014/main" id="{0CEFAD3C-70FF-4886-B193-C0DEBB30813C}"/>
              </a:ext>
            </a:extLst>
          </p:cNvPr>
          <p:cNvSpPr>
            <a:spLocks noChangeArrowheads="1"/>
          </p:cNvSpPr>
          <p:nvPr/>
        </p:nvSpPr>
        <p:spPr bwMode="auto">
          <a:xfrm>
            <a:off x="2819400" y="5181600"/>
            <a:ext cx="228600" cy="304800"/>
          </a:xfrm>
          <a:prstGeom prst="flowChartAlternateProcess">
            <a:avLst/>
          </a:prstGeom>
          <a:solidFill>
            <a:schemeClr val="hlink"/>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475" name="AutoShape 11">
            <a:extLst>
              <a:ext uri="{FF2B5EF4-FFF2-40B4-BE49-F238E27FC236}">
                <a16:creationId xmlns:a16="http://schemas.microsoft.com/office/drawing/2014/main" id="{17F2587C-0057-482F-95F4-52A5D52B1AE9}"/>
              </a:ext>
            </a:extLst>
          </p:cNvPr>
          <p:cNvSpPr>
            <a:spLocks noChangeArrowheads="1"/>
          </p:cNvSpPr>
          <p:nvPr/>
        </p:nvSpPr>
        <p:spPr bwMode="auto">
          <a:xfrm>
            <a:off x="6324600" y="45720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476" name="AutoShape 12">
            <a:extLst>
              <a:ext uri="{FF2B5EF4-FFF2-40B4-BE49-F238E27FC236}">
                <a16:creationId xmlns:a16="http://schemas.microsoft.com/office/drawing/2014/main" id="{9C670C9D-CD2D-4466-8CA1-4BE19A292974}"/>
              </a:ext>
            </a:extLst>
          </p:cNvPr>
          <p:cNvSpPr>
            <a:spLocks noChangeArrowheads="1"/>
          </p:cNvSpPr>
          <p:nvPr/>
        </p:nvSpPr>
        <p:spPr bwMode="auto">
          <a:xfrm>
            <a:off x="6400800" y="5257800"/>
            <a:ext cx="152400" cy="2286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477" name="AutoShape 13">
            <a:extLst>
              <a:ext uri="{FF2B5EF4-FFF2-40B4-BE49-F238E27FC236}">
                <a16:creationId xmlns:a16="http://schemas.microsoft.com/office/drawing/2014/main" id="{E080B42A-AE7C-498A-9BC9-243664FD2538}"/>
              </a:ext>
            </a:extLst>
          </p:cNvPr>
          <p:cNvSpPr>
            <a:spLocks noChangeArrowheads="1"/>
          </p:cNvSpPr>
          <p:nvPr/>
        </p:nvSpPr>
        <p:spPr bwMode="auto">
          <a:xfrm>
            <a:off x="3048000" y="51054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478" name="Line 14">
            <a:extLst>
              <a:ext uri="{FF2B5EF4-FFF2-40B4-BE49-F238E27FC236}">
                <a16:creationId xmlns:a16="http://schemas.microsoft.com/office/drawing/2014/main" id="{A39B194D-92BB-4D77-A0E5-A506B0CFC4E6}"/>
              </a:ext>
            </a:extLst>
          </p:cNvPr>
          <p:cNvSpPr>
            <a:spLocks noChangeShapeType="1"/>
          </p:cNvSpPr>
          <p:nvPr/>
        </p:nvSpPr>
        <p:spPr bwMode="auto">
          <a:xfrm flipH="1">
            <a:off x="1981200" y="4572000"/>
            <a:ext cx="8686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79" name="Line 15">
            <a:extLst>
              <a:ext uri="{FF2B5EF4-FFF2-40B4-BE49-F238E27FC236}">
                <a16:creationId xmlns:a16="http://schemas.microsoft.com/office/drawing/2014/main" id="{0BD379EC-E3C0-401A-B5C7-FECCF760800C}"/>
              </a:ext>
            </a:extLst>
          </p:cNvPr>
          <p:cNvSpPr>
            <a:spLocks noChangeShapeType="1"/>
          </p:cNvSpPr>
          <p:nvPr/>
        </p:nvSpPr>
        <p:spPr bwMode="auto">
          <a:xfrm flipH="1">
            <a:off x="2819400" y="4572000"/>
            <a:ext cx="3505200" cy="3048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80" name="Freeform 16">
            <a:extLst>
              <a:ext uri="{FF2B5EF4-FFF2-40B4-BE49-F238E27FC236}">
                <a16:creationId xmlns:a16="http://schemas.microsoft.com/office/drawing/2014/main" id="{DC8C689A-0DE5-43C5-87ED-9EE4C9B863C2}"/>
              </a:ext>
            </a:extLst>
          </p:cNvPr>
          <p:cNvSpPr>
            <a:spLocks/>
          </p:cNvSpPr>
          <p:nvPr/>
        </p:nvSpPr>
        <p:spPr bwMode="auto">
          <a:xfrm>
            <a:off x="10058400" y="4876800"/>
            <a:ext cx="457200" cy="762000"/>
          </a:xfrm>
          <a:custGeom>
            <a:avLst/>
            <a:gdLst>
              <a:gd name="T0" fmla="*/ 0 w 288"/>
              <a:gd name="T1" fmla="*/ 2147483646 h 480"/>
              <a:gd name="T2" fmla="*/ 2147483646 w 288"/>
              <a:gd name="T3" fmla="*/ 0 h 480"/>
              <a:gd name="T4" fmla="*/ 0 w 288"/>
              <a:gd name="T5" fmla="*/ 2147483646 h 480"/>
              <a:gd name="T6" fmla="*/ 0 60000 65536"/>
              <a:gd name="T7" fmla="*/ 0 60000 65536"/>
              <a:gd name="T8" fmla="*/ 0 60000 65536"/>
              <a:gd name="T9" fmla="*/ 0 w 288"/>
              <a:gd name="T10" fmla="*/ 0 h 480"/>
              <a:gd name="T11" fmla="*/ 288 w 288"/>
              <a:gd name="T12" fmla="*/ 480 h 480"/>
            </a:gdLst>
            <a:ahLst/>
            <a:cxnLst>
              <a:cxn ang="T6">
                <a:pos x="T0" y="T1"/>
              </a:cxn>
              <a:cxn ang="T7">
                <a:pos x="T2" y="T3"/>
              </a:cxn>
              <a:cxn ang="T8">
                <a:pos x="T4" y="T5"/>
              </a:cxn>
            </a:cxnLst>
            <a:rect l="T9" t="T10" r="T11" b="T12"/>
            <a:pathLst>
              <a:path w="288" h="480">
                <a:moveTo>
                  <a:pt x="0" y="480"/>
                </a:moveTo>
                <a:cubicBezTo>
                  <a:pt x="0" y="480"/>
                  <a:pt x="288" y="0"/>
                  <a:pt x="288" y="0"/>
                </a:cubicBezTo>
                <a:cubicBezTo>
                  <a:pt x="288" y="0"/>
                  <a:pt x="0" y="480"/>
                  <a:pt x="0" y="480"/>
                </a:cubicBezTo>
                <a:close/>
              </a:path>
            </a:pathLst>
          </a:cu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42002" name="Rectangle 18">
            <a:extLst>
              <a:ext uri="{FF2B5EF4-FFF2-40B4-BE49-F238E27FC236}">
                <a16:creationId xmlns:a16="http://schemas.microsoft.com/office/drawing/2014/main" id="{0CF924C4-15FF-462C-8DF2-429760362528}"/>
              </a:ext>
            </a:extLst>
          </p:cNvPr>
          <p:cNvSpPr>
            <a:spLocks noChangeArrowheads="1"/>
          </p:cNvSpPr>
          <p:nvPr/>
        </p:nvSpPr>
        <p:spPr bwMode="auto">
          <a:xfrm>
            <a:off x="7094539" y="5939631"/>
            <a:ext cx="3505200" cy="396875"/>
          </a:xfrm>
          <a:prstGeom prst="rect">
            <a:avLst/>
          </a:prstGeom>
          <a:noFill/>
          <a:ln>
            <a:noFill/>
          </a:ln>
        </p:spPr>
        <p:txBody>
          <a:bodyPr>
            <a:spAutoFit/>
          </a:bodyPr>
          <a:lstStyle/>
          <a:p>
            <a:pPr>
              <a:defRPr/>
            </a:pPr>
            <a:r>
              <a:rPr lang="en-US" sz="2000" b="1" dirty="0"/>
              <a:t>180° </a:t>
            </a:r>
            <a:r>
              <a:rPr lang="en-US" sz="2000" b="1" dirty="0">
                <a:solidFill>
                  <a:srgbClr val="FF0000"/>
                </a:solidFill>
              </a:rPr>
              <a:t>Red</a:t>
            </a:r>
            <a:r>
              <a:rPr lang="en-US" sz="2000" b="1" dirty="0"/>
              <a:t> Pier Lights</a:t>
            </a:r>
          </a:p>
        </p:txBody>
      </p:sp>
      <p:sp>
        <p:nvSpPr>
          <p:cNvPr id="62482" name="Rectangle 19">
            <a:extLst>
              <a:ext uri="{FF2B5EF4-FFF2-40B4-BE49-F238E27FC236}">
                <a16:creationId xmlns:a16="http://schemas.microsoft.com/office/drawing/2014/main" id="{93C6D397-EA9F-4205-BF43-7C074A63533A}"/>
              </a:ext>
            </a:extLst>
          </p:cNvPr>
          <p:cNvSpPr>
            <a:spLocks noChangeArrowheads="1"/>
          </p:cNvSpPr>
          <p:nvPr/>
        </p:nvSpPr>
        <p:spPr bwMode="auto">
          <a:xfrm>
            <a:off x="4876800" y="3095625"/>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sz="2000"/>
              <a:t>180° </a:t>
            </a:r>
            <a:r>
              <a:rPr lang="en-US" altLang="en-US" sz="2000" b="1">
                <a:solidFill>
                  <a:srgbClr val="92D050"/>
                </a:solidFill>
              </a:rPr>
              <a:t>Green</a:t>
            </a:r>
            <a:r>
              <a:rPr lang="en-US" altLang="en-US" sz="2000"/>
              <a:t> Moveable Span Light is </a:t>
            </a:r>
            <a:r>
              <a:rPr lang="en-US" altLang="en-US" sz="2000" b="1" u="sng"/>
              <a:t>out.</a:t>
            </a:r>
          </a:p>
          <a:p>
            <a:r>
              <a:rPr lang="en-US" altLang="en-US" sz="2000"/>
              <a:t>180° </a:t>
            </a:r>
            <a:r>
              <a:rPr lang="en-US" altLang="en-US" sz="2000" b="1">
                <a:solidFill>
                  <a:srgbClr val="FF0000"/>
                </a:solidFill>
              </a:rPr>
              <a:t>Red</a:t>
            </a:r>
            <a:r>
              <a:rPr lang="en-US" altLang="en-US" sz="2000"/>
              <a:t> Moveable Span Light is on.</a:t>
            </a:r>
          </a:p>
        </p:txBody>
      </p:sp>
      <p:sp>
        <p:nvSpPr>
          <p:cNvPr id="62483" name="AutoShape 20">
            <a:extLst>
              <a:ext uri="{FF2B5EF4-FFF2-40B4-BE49-F238E27FC236}">
                <a16:creationId xmlns:a16="http://schemas.microsoft.com/office/drawing/2014/main" id="{E152D774-798A-475F-873C-97B13D14A798}"/>
              </a:ext>
            </a:extLst>
          </p:cNvPr>
          <p:cNvSpPr>
            <a:spLocks noChangeArrowheads="1"/>
          </p:cNvSpPr>
          <p:nvPr/>
        </p:nvSpPr>
        <p:spPr bwMode="auto">
          <a:xfrm rot="5463574">
            <a:off x="6371929" y="5893640"/>
            <a:ext cx="381000" cy="609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484" name="Line 22">
            <a:extLst>
              <a:ext uri="{FF2B5EF4-FFF2-40B4-BE49-F238E27FC236}">
                <a16:creationId xmlns:a16="http://schemas.microsoft.com/office/drawing/2014/main" id="{335429B0-EB72-431B-97D8-300B5710C255}"/>
              </a:ext>
            </a:extLst>
          </p:cNvPr>
          <p:cNvSpPr>
            <a:spLocks noChangeShapeType="1"/>
          </p:cNvSpPr>
          <p:nvPr/>
        </p:nvSpPr>
        <p:spPr bwMode="auto">
          <a:xfrm>
            <a:off x="6705600" y="5105400"/>
            <a:ext cx="3657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85" name="Line 23">
            <a:extLst>
              <a:ext uri="{FF2B5EF4-FFF2-40B4-BE49-F238E27FC236}">
                <a16:creationId xmlns:a16="http://schemas.microsoft.com/office/drawing/2014/main" id="{930DB331-5788-4CE8-969E-49B98F157086}"/>
              </a:ext>
            </a:extLst>
          </p:cNvPr>
          <p:cNvSpPr>
            <a:spLocks noChangeShapeType="1"/>
          </p:cNvSpPr>
          <p:nvPr/>
        </p:nvSpPr>
        <p:spPr bwMode="auto">
          <a:xfrm>
            <a:off x="7467600" y="4572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86" name="Line 24">
            <a:extLst>
              <a:ext uri="{FF2B5EF4-FFF2-40B4-BE49-F238E27FC236}">
                <a16:creationId xmlns:a16="http://schemas.microsoft.com/office/drawing/2014/main" id="{BCCE25CF-A7C6-4FCB-A040-70C7214BC203}"/>
              </a:ext>
            </a:extLst>
          </p:cNvPr>
          <p:cNvSpPr>
            <a:spLocks noChangeShapeType="1"/>
          </p:cNvSpPr>
          <p:nvPr/>
        </p:nvSpPr>
        <p:spPr bwMode="auto">
          <a:xfrm>
            <a:off x="8001000" y="4572000"/>
            <a:ext cx="0" cy="106680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87" name="Line 25">
            <a:extLst>
              <a:ext uri="{FF2B5EF4-FFF2-40B4-BE49-F238E27FC236}">
                <a16:creationId xmlns:a16="http://schemas.microsoft.com/office/drawing/2014/main" id="{0B842BE4-3A51-467D-8FCE-7CA4E90BBE4A}"/>
              </a:ext>
            </a:extLst>
          </p:cNvPr>
          <p:cNvSpPr>
            <a:spLocks noChangeShapeType="1"/>
          </p:cNvSpPr>
          <p:nvPr/>
        </p:nvSpPr>
        <p:spPr bwMode="auto">
          <a:xfrm>
            <a:off x="8534400" y="4572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88" name="Line 26">
            <a:extLst>
              <a:ext uri="{FF2B5EF4-FFF2-40B4-BE49-F238E27FC236}">
                <a16:creationId xmlns:a16="http://schemas.microsoft.com/office/drawing/2014/main" id="{CC935BFC-A9E4-4F63-B254-B76AE8F37B49}"/>
              </a:ext>
            </a:extLst>
          </p:cNvPr>
          <p:cNvSpPr>
            <a:spLocks noChangeShapeType="1"/>
          </p:cNvSpPr>
          <p:nvPr/>
        </p:nvSpPr>
        <p:spPr bwMode="auto">
          <a:xfrm>
            <a:off x="9067800" y="4572000"/>
            <a:ext cx="0" cy="106680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89" name="Line 27">
            <a:extLst>
              <a:ext uri="{FF2B5EF4-FFF2-40B4-BE49-F238E27FC236}">
                <a16:creationId xmlns:a16="http://schemas.microsoft.com/office/drawing/2014/main" id="{5E06DE46-4DA3-45E9-B9A0-6CE4DB943368}"/>
              </a:ext>
            </a:extLst>
          </p:cNvPr>
          <p:cNvSpPr>
            <a:spLocks noChangeShapeType="1"/>
          </p:cNvSpPr>
          <p:nvPr/>
        </p:nvSpPr>
        <p:spPr bwMode="auto">
          <a:xfrm>
            <a:off x="7010400" y="4572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90" name="Line 28">
            <a:extLst>
              <a:ext uri="{FF2B5EF4-FFF2-40B4-BE49-F238E27FC236}">
                <a16:creationId xmlns:a16="http://schemas.microsoft.com/office/drawing/2014/main" id="{DD62FC6D-03C6-441F-A3F6-C0F84B6BBC0B}"/>
              </a:ext>
            </a:extLst>
          </p:cNvPr>
          <p:cNvSpPr>
            <a:spLocks noChangeShapeType="1"/>
          </p:cNvSpPr>
          <p:nvPr/>
        </p:nvSpPr>
        <p:spPr bwMode="auto">
          <a:xfrm>
            <a:off x="9677400" y="4572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91" name="Line 29">
            <a:extLst>
              <a:ext uri="{FF2B5EF4-FFF2-40B4-BE49-F238E27FC236}">
                <a16:creationId xmlns:a16="http://schemas.microsoft.com/office/drawing/2014/main" id="{70C721D5-D924-4B0C-932E-834C2E107F90}"/>
              </a:ext>
            </a:extLst>
          </p:cNvPr>
          <p:cNvSpPr>
            <a:spLocks noChangeShapeType="1"/>
          </p:cNvSpPr>
          <p:nvPr/>
        </p:nvSpPr>
        <p:spPr bwMode="auto">
          <a:xfrm>
            <a:off x="10287000" y="4572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92" name="Line 30">
            <a:extLst>
              <a:ext uri="{FF2B5EF4-FFF2-40B4-BE49-F238E27FC236}">
                <a16:creationId xmlns:a16="http://schemas.microsoft.com/office/drawing/2014/main" id="{33159B90-5FF4-4672-B729-0DBC7F11D220}"/>
              </a:ext>
            </a:extLst>
          </p:cNvPr>
          <p:cNvSpPr>
            <a:spLocks noChangeShapeType="1"/>
          </p:cNvSpPr>
          <p:nvPr/>
        </p:nvSpPr>
        <p:spPr bwMode="auto">
          <a:xfrm>
            <a:off x="6705600" y="4572000"/>
            <a:ext cx="3048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93" name="Line 31">
            <a:extLst>
              <a:ext uri="{FF2B5EF4-FFF2-40B4-BE49-F238E27FC236}">
                <a16:creationId xmlns:a16="http://schemas.microsoft.com/office/drawing/2014/main" id="{9DE80401-AB85-4599-BF7E-4C151648B3E3}"/>
              </a:ext>
            </a:extLst>
          </p:cNvPr>
          <p:cNvSpPr>
            <a:spLocks noChangeShapeType="1"/>
          </p:cNvSpPr>
          <p:nvPr/>
        </p:nvSpPr>
        <p:spPr bwMode="auto">
          <a:xfrm>
            <a:off x="7010400" y="4572000"/>
            <a:ext cx="4572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94" name="Line 32">
            <a:extLst>
              <a:ext uri="{FF2B5EF4-FFF2-40B4-BE49-F238E27FC236}">
                <a16:creationId xmlns:a16="http://schemas.microsoft.com/office/drawing/2014/main" id="{64FC5A6A-D081-480A-B426-87495396A549}"/>
              </a:ext>
            </a:extLst>
          </p:cNvPr>
          <p:cNvSpPr>
            <a:spLocks noChangeShapeType="1"/>
          </p:cNvSpPr>
          <p:nvPr/>
        </p:nvSpPr>
        <p:spPr bwMode="auto">
          <a:xfrm>
            <a:off x="7467600" y="4572000"/>
            <a:ext cx="5334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95" name="Line 33">
            <a:extLst>
              <a:ext uri="{FF2B5EF4-FFF2-40B4-BE49-F238E27FC236}">
                <a16:creationId xmlns:a16="http://schemas.microsoft.com/office/drawing/2014/main" id="{46F1B07B-DA4C-45EE-A7C5-D869DD6035B4}"/>
              </a:ext>
            </a:extLst>
          </p:cNvPr>
          <p:cNvSpPr>
            <a:spLocks noChangeShapeType="1"/>
          </p:cNvSpPr>
          <p:nvPr/>
        </p:nvSpPr>
        <p:spPr bwMode="auto">
          <a:xfrm>
            <a:off x="8001000" y="4572000"/>
            <a:ext cx="5334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96" name="Line 34">
            <a:extLst>
              <a:ext uri="{FF2B5EF4-FFF2-40B4-BE49-F238E27FC236}">
                <a16:creationId xmlns:a16="http://schemas.microsoft.com/office/drawing/2014/main" id="{4AAA2B16-9B21-49C9-B55B-E55B8BAB990B}"/>
              </a:ext>
            </a:extLst>
          </p:cNvPr>
          <p:cNvSpPr>
            <a:spLocks noChangeShapeType="1"/>
          </p:cNvSpPr>
          <p:nvPr/>
        </p:nvSpPr>
        <p:spPr bwMode="auto">
          <a:xfrm>
            <a:off x="8534400" y="4572000"/>
            <a:ext cx="5334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97" name="Line 35">
            <a:extLst>
              <a:ext uri="{FF2B5EF4-FFF2-40B4-BE49-F238E27FC236}">
                <a16:creationId xmlns:a16="http://schemas.microsoft.com/office/drawing/2014/main" id="{CA120F95-5045-4F41-AAB6-1A450005A734}"/>
              </a:ext>
            </a:extLst>
          </p:cNvPr>
          <p:cNvSpPr>
            <a:spLocks noChangeShapeType="1"/>
          </p:cNvSpPr>
          <p:nvPr/>
        </p:nvSpPr>
        <p:spPr bwMode="auto">
          <a:xfrm>
            <a:off x="9067800" y="4572000"/>
            <a:ext cx="6096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98" name="Line 36">
            <a:extLst>
              <a:ext uri="{FF2B5EF4-FFF2-40B4-BE49-F238E27FC236}">
                <a16:creationId xmlns:a16="http://schemas.microsoft.com/office/drawing/2014/main" id="{2B79F87D-545B-425E-A297-F21CB5BAA3B0}"/>
              </a:ext>
            </a:extLst>
          </p:cNvPr>
          <p:cNvSpPr>
            <a:spLocks noChangeShapeType="1"/>
          </p:cNvSpPr>
          <p:nvPr/>
        </p:nvSpPr>
        <p:spPr bwMode="auto">
          <a:xfrm>
            <a:off x="9677400" y="4572000"/>
            <a:ext cx="609600" cy="457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499" name="Line 37">
            <a:extLst>
              <a:ext uri="{FF2B5EF4-FFF2-40B4-BE49-F238E27FC236}">
                <a16:creationId xmlns:a16="http://schemas.microsoft.com/office/drawing/2014/main" id="{F10E4DD2-28B6-4560-9F58-2B268B9F3BEB}"/>
              </a:ext>
            </a:extLst>
          </p:cNvPr>
          <p:cNvSpPr>
            <a:spLocks noChangeShapeType="1"/>
          </p:cNvSpPr>
          <p:nvPr/>
        </p:nvSpPr>
        <p:spPr bwMode="auto">
          <a:xfrm flipH="1">
            <a:off x="9677400" y="4572000"/>
            <a:ext cx="6096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500" name="Line 38">
            <a:extLst>
              <a:ext uri="{FF2B5EF4-FFF2-40B4-BE49-F238E27FC236}">
                <a16:creationId xmlns:a16="http://schemas.microsoft.com/office/drawing/2014/main" id="{0F74F649-D3F9-4BDE-8825-226D1B6821D6}"/>
              </a:ext>
            </a:extLst>
          </p:cNvPr>
          <p:cNvSpPr>
            <a:spLocks noChangeShapeType="1"/>
          </p:cNvSpPr>
          <p:nvPr/>
        </p:nvSpPr>
        <p:spPr bwMode="auto">
          <a:xfrm flipH="1">
            <a:off x="6705600" y="4572000"/>
            <a:ext cx="3048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2501" name="Rectangle 39">
            <a:extLst>
              <a:ext uri="{FF2B5EF4-FFF2-40B4-BE49-F238E27FC236}">
                <a16:creationId xmlns:a16="http://schemas.microsoft.com/office/drawing/2014/main" id="{99C1227B-A9F4-4FDE-9E72-9AE398D5ABF7}"/>
              </a:ext>
            </a:extLst>
          </p:cNvPr>
          <p:cNvSpPr>
            <a:spLocks noChangeArrowheads="1"/>
          </p:cNvSpPr>
          <p:nvPr/>
        </p:nvSpPr>
        <p:spPr bwMode="auto">
          <a:xfrm>
            <a:off x="2667000" y="4572000"/>
            <a:ext cx="457200" cy="10668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502" name="AutoShape 40">
            <a:extLst>
              <a:ext uri="{FF2B5EF4-FFF2-40B4-BE49-F238E27FC236}">
                <a16:creationId xmlns:a16="http://schemas.microsoft.com/office/drawing/2014/main" id="{4E96C9C1-3889-4616-90FE-38265F6FCEF3}"/>
              </a:ext>
            </a:extLst>
          </p:cNvPr>
          <p:cNvSpPr>
            <a:spLocks noChangeArrowheads="1"/>
          </p:cNvSpPr>
          <p:nvPr/>
        </p:nvSpPr>
        <p:spPr bwMode="auto">
          <a:xfrm>
            <a:off x="2819400" y="5105400"/>
            <a:ext cx="228600" cy="304800"/>
          </a:xfrm>
          <a:prstGeom prst="flowChartAlternateProcess">
            <a:avLst/>
          </a:prstGeom>
          <a:solidFill>
            <a:srgbClr val="FF0000"/>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503" name="Rectangle 41">
            <a:extLst>
              <a:ext uri="{FF2B5EF4-FFF2-40B4-BE49-F238E27FC236}">
                <a16:creationId xmlns:a16="http://schemas.microsoft.com/office/drawing/2014/main" id="{41715D1F-A03C-4AA4-9D97-21C000582950}"/>
              </a:ext>
            </a:extLst>
          </p:cNvPr>
          <p:cNvSpPr>
            <a:spLocks noChangeArrowheads="1"/>
          </p:cNvSpPr>
          <p:nvPr/>
        </p:nvSpPr>
        <p:spPr bwMode="auto">
          <a:xfrm>
            <a:off x="4419600" y="3581400"/>
            <a:ext cx="457200" cy="457200"/>
          </a:xfrm>
          <a:prstGeom prst="rect">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2504" name="Rectangle 42">
            <a:extLst>
              <a:ext uri="{FF2B5EF4-FFF2-40B4-BE49-F238E27FC236}">
                <a16:creationId xmlns:a16="http://schemas.microsoft.com/office/drawing/2014/main" id="{BB51C752-0B74-4242-BF3F-AC73208E454A}"/>
              </a:ext>
            </a:extLst>
          </p:cNvPr>
          <p:cNvSpPr>
            <a:spLocks noChangeArrowheads="1"/>
          </p:cNvSpPr>
          <p:nvPr/>
        </p:nvSpPr>
        <p:spPr bwMode="auto">
          <a:xfrm>
            <a:off x="4419600" y="3124200"/>
            <a:ext cx="4572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2" name="Footer Placeholder 1">
            <a:extLst>
              <a:ext uri="{FF2B5EF4-FFF2-40B4-BE49-F238E27FC236}">
                <a16:creationId xmlns:a16="http://schemas.microsoft.com/office/drawing/2014/main" id="{E816C6DB-853E-41E5-8968-34F7634844F2}"/>
              </a:ext>
            </a:extLst>
          </p:cNvPr>
          <p:cNvSpPr>
            <a:spLocks noGrp="1"/>
          </p:cNvSpPr>
          <p:nvPr>
            <p:ph type="ftr" sz="quarter" idx="11"/>
          </p:nvPr>
        </p:nvSpPr>
        <p:spPr/>
        <p:txBody>
          <a:bodyPr/>
          <a:lstStyle/>
          <a:p>
            <a:pPr>
              <a:defRPr/>
            </a:pPr>
            <a:r>
              <a:rPr lang="en-US" dirty="0"/>
              <a:t>D5S AV-PQS Training Bridge Admin</a:t>
            </a:r>
          </a:p>
        </p:txBody>
      </p:sp>
      <p:sp>
        <p:nvSpPr>
          <p:cNvPr id="3" name="Slide Number Placeholder 2">
            <a:extLst>
              <a:ext uri="{FF2B5EF4-FFF2-40B4-BE49-F238E27FC236}">
                <a16:creationId xmlns:a16="http://schemas.microsoft.com/office/drawing/2014/main" id="{07780F1E-9F67-46EB-A789-AB7D665DFBBE}"/>
              </a:ext>
            </a:extLst>
          </p:cNvPr>
          <p:cNvSpPr>
            <a:spLocks noGrp="1"/>
          </p:cNvSpPr>
          <p:nvPr>
            <p:ph type="sldNum" sz="quarter" idx="12"/>
          </p:nvPr>
        </p:nvSpPr>
        <p:spPr/>
        <p:txBody>
          <a:bodyPr/>
          <a:lstStyle/>
          <a:p>
            <a:pPr>
              <a:defRPr/>
            </a:pPr>
            <a:fld id="{DFFF9439-C282-48D8-A9F0-CAFDB9C8D91B}" type="slidenum">
              <a:rPr lang="en-US" altLang="en-US" smtClean="0"/>
              <a:pPr>
                <a:defRPr/>
              </a:pPr>
              <a:t>43</a:t>
            </a:fld>
            <a:endParaRPr lang="en-US" altLang="en-US" dirty="0"/>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3234E6F-65D8-40B6-807E-E526473BF6C8}"/>
              </a:ext>
            </a:extLst>
          </p:cNvPr>
          <p:cNvSpPr>
            <a:spLocks noChangeArrowheads="1"/>
          </p:cNvSpPr>
          <p:nvPr/>
        </p:nvSpPr>
        <p:spPr bwMode="auto">
          <a:xfrm>
            <a:off x="1524000" y="101600"/>
            <a:ext cx="8763000" cy="774700"/>
          </a:xfrm>
          <a:prstGeom prst="rect">
            <a:avLst/>
          </a:prstGeom>
          <a:noFill/>
          <a:ln>
            <a:noFill/>
          </a:ln>
        </p:spPr>
        <p:txBody>
          <a:bodyPr lIns="92075" tIns="46038" rIns="92075" bIns="46038" anchor="b"/>
          <a:lstStyle/>
          <a:p>
            <a:pPr algn="ctr" eaLnBrk="1" hangingPunct="1">
              <a:defRPr/>
            </a:pPr>
            <a:r>
              <a:rPr lang="en-US" sz="3600" dirty="0">
                <a:solidFill>
                  <a:srgbClr val="FFFF00"/>
                </a:solidFill>
                <a:latin typeface="+mj-lt"/>
              </a:rPr>
              <a:t>Single Bascule Bridge – Span is open</a:t>
            </a:r>
            <a:endParaRPr lang="en-US" sz="4400" dirty="0">
              <a:solidFill>
                <a:srgbClr val="FFFF00"/>
              </a:solidFill>
              <a:latin typeface="+mj-lt"/>
            </a:endParaRPr>
          </a:p>
        </p:txBody>
      </p:sp>
      <p:sp>
        <p:nvSpPr>
          <p:cNvPr id="63491" name="Line 3">
            <a:extLst>
              <a:ext uri="{FF2B5EF4-FFF2-40B4-BE49-F238E27FC236}">
                <a16:creationId xmlns:a16="http://schemas.microsoft.com/office/drawing/2014/main" id="{D2D60530-01B2-4444-97B3-0947AC5E6255}"/>
              </a:ext>
            </a:extLst>
          </p:cNvPr>
          <p:cNvSpPr>
            <a:spLocks noChangeShapeType="1"/>
          </p:cNvSpPr>
          <p:nvPr/>
        </p:nvSpPr>
        <p:spPr bwMode="auto">
          <a:xfrm>
            <a:off x="2667000" y="5638800"/>
            <a:ext cx="7391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492" name="Freeform 4">
            <a:extLst>
              <a:ext uri="{FF2B5EF4-FFF2-40B4-BE49-F238E27FC236}">
                <a16:creationId xmlns:a16="http://schemas.microsoft.com/office/drawing/2014/main" id="{FDF3D5A5-500F-457D-816C-D72D0E8C99F3}"/>
              </a:ext>
            </a:extLst>
          </p:cNvPr>
          <p:cNvSpPr>
            <a:spLocks/>
          </p:cNvSpPr>
          <p:nvPr/>
        </p:nvSpPr>
        <p:spPr bwMode="auto">
          <a:xfrm>
            <a:off x="1828800" y="4953000"/>
            <a:ext cx="8382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493" name="Line 5">
            <a:extLst>
              <a:ext uri="{FF2B5EF4-FFF2-40B4-BE49-F238E27FC236}">
                <a16:creationId xmlns:a16="http://schemas.microsoft.com/office/drawing/2014/main" id="{95C222E7-216C-4BA9-AB7F-5F79281B2AFD}"/>
              </a:ext>
            </a:extLst>
          </p:cNvPr>
          <p:cNvSpPr>
            <a:spLocks noChangeShapeType="1"/>
          </p:cNvSpPr>
          <p:nvPr/>
        </p:nvSpPr>
        <p:spPr bwMode="auto">
          <a:xfrm flipV="1">
            <a:off x="6705600" y="4572000"/>
            <a:ext cx="0" cy="914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494" name="Rectangle 6">
            <a:extLst>
              <a:ext uri="{FF2B5EF4-FFF2-40B4-BE49-F238E27FC236}">
                <a16:creationId xmlns:a16="http://schemas.microsoft.com/office/drawing/2014/main" id="{42F3CED7-049F-4009-9E16-6632A3BDB1B5}"/>
              </a:ext>
            </a:extLst>
          </p:cNvPr>
          <p:cNvSpPr>
            <a:spLocks noChangeArrowheads="1"/>
          </p:cNvSpPr>
          <p:nvPr/>
        </p:nvSpPr>
        <p:spPr bwMode="auto">
          <a:xfrm>
            <a:off x="2819400" y="4572000"/>
            <a:ext cx="76200" cy="914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495" name="Rectangle 7">
            <a:extLst>
              <a:ext uri="{FF2B5EF4-FFF2-40B4-BE49-F238E27FC236}">
                <a16:creationId xmlns:a16="http://schemas.microsoft.com/office/drawing/2014/main" id="{B3E64874-A202-445B-89E1-F4813F23A841}"/>
              </a:ext>
            </a:extLst>
          </p:cNvPr>
          <p:cNvSpPr>
            <a:spLocks noChangeArrowheads="1"/>
          </p:cNvSpPr>
          <p:nvPr/>
        </p:nvSpPr>
        <p:spPr bwMode="auto">
          <a:xfrm>
            <a:off x="2667000" y="5486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496" name="Rectangle 8">
            <a:extLst>
              <a:ext uri="{FF2B5EF4-FFF2-40B4-BE49-F238E27FC236}">
                <a16:creationId xmlns:a16="http://schemas.microsoft.com/office/drawing/2014/main" id="{6AE68B95-8F41-4C86-AF59-4572579C80C3}"/>
              </a:ext>
            </a:extLst>
          </p:cNvPr>
          <p:cNvSpPr>
            <a:spLocks noChangeArrowheads="1"/>
          </p:cNvSpPr>
          <p:nvPr/>
        </p:nvSpPr>
        <p:spPr bwMode="auto">
          <a:xfrm>
            <a:off x="6553200" y="5486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497" name="AutoShape 9">
            <a:extLst>
              <a:ext uri="{FF2B5EF4-FFF2-40B4-BE49-F238E27FC236}">
                <a16:creationId xmlns:a16="http://schemas.microsoft.com/office/drawing/2014/main" id="{319D33AF-FE1C-4BDA-8D44-8B386096FE60}"/>
              </a:ext>
            </a:extLst>
          </p:cNvPr>
          <p:cNvSpPr>
            <a:spLocks noChangeArrowheads="1"/>
          </p:cNvSpPr>
          <p:nvPr/>
        </p:nvSpPr>
        <p:spPr bwMode="auto">
          <a:xfrm>
            <a:off x="6629400" y="5257800"/>
            <a:ext cx="152400" cy="2286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498" name="AutoShape 10">
            <a:extLst>
              <a:ext uri="{FF2B5EF4-FFF2-40B4-BE49-F238E27FC236}">
                <a16:creationId xmlns:a16="http://schemas.microsoft.com/office/drawing/2014/main" id="{5F625256-E5BD-4B4C-85B4-4D87C462D752}"/>
              </a:ext>
            </a:extLst>
          </p:cNvPr>
          <p:cNvSpPr>
            <a:spLocks noChangeArrowheads="1"/>
          </p:cNvSpPr>
          <p:nvPr/>
        </p:nvSpPr>
        <p:spPr bwMode="auto">
          <a:xfrm>
            <a:off x="2819400" y="5181600"/>
            <a:ext cx="228600" cy="304800"/>
          </a:xfrm>
          <a:prstGeom prst="flowChartAlternateProcess">
            <a:avLst/>
          </a:prstGeom>
          <a:solidFill>
            <a:schemeClr val="hlink"/>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499" name="AutoShape 11">
            <a:extLst>
              <a:ext uri="{FF2B5EF4-FFF2-40B4-BE49-F238E27FC236}">
                <a16:creationId xmlns:a16="http://schemas.microsoft.com/office/drawing/2014/main" id="{76D5E541-E9C7-4ED2-AAD1-80CF0573DC50}"/>
              </a:ext>
            </a:extLst>
          </p:cNvPr>
          <p:cNvSpPr>
            <a:spLocks noChangeArrowheads="1"/>
          </p:cNvSpPr>
          <p:nvPr/>
        </p:nvSpPr>
        <p:spPr bwMode="auto">
          <a:xfrm>
            <a:off x="6400800" y="5257800"/>
            <a:ext cx="152400" cy="2286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500" name="AutoShape 12">
            <a:extLst>
              <a:ext uri="{FF2B5EF4-FFF2-40B4-BE49-F238E27FC236}">
                <a16:creationId xmlns:a16="http://schemas.microsoft.com/office/drawing/2014/main" id="{E90BEFE8-400E-4C4D-B7AC-CA674A9F981C}"/>
              </a:ext>
            </a:extLst>
          </p:cNvPr>
          <p:cNvSpPr>
            <a:spLocks noChangeArrowheads="1"/>
          </p:cNvSpPr>
          <p:nvPr/>
        </p:nvSpPr>
        <p:spPr bwMode="auto">
          <a:xfrm>
            <a:off x="3048000" y="51054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501" name="AutoShape 13">
            <a:extLst>
              <a:ext uri="{FF2B5EF4-FFF2-40B4-BE49-F238E27FC236}">
                <a16:creationId xmlns:a16="http://schemas.microsoft.com/office/drawing/2014/main" id="{976F4DC7-B31C-42BB-AC2E-BBAC2A1FC360}"/>
              </a:ext>
            </a:extLst>
          </p:cNvPr>
          <p:cNvSpPr>
            <a:spLocks noChangeArrowheads="1"/>
          </p:cNvSpPr>
          <p:nvPr/>
        </p:nvSpPr>
        <p:spPr bwMode="auto">
          <a:xfrm>
            <a:off x="3733800" y="16002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502" name="Line 14">
            <a:extLst>
              <a:ext uri="{FF2B5EF4-FFF2-40B4-BE49-F238E27FC236}">
                <a16:creationId xmlns:a16="http://schemas.microsoft.com/office/drawing/2014/main" id="{BA0B387B-9AA4-4B40-A9B7-B2CCC4F0E2EA}"/>
              </a:ext>
            </a:extLst>
          </p:cNvPr>
          <p:cNvSpPr>
            <a:spLocks noChangeShapeType="1"/>
          </p:cNvSpPr>
          <p:nvPr/>
        </p:nvSpPr>
        <p:spPr bwMode="auto">
          <a:xfrm flipH="1">
            <a:off x="6629400" y="4572000"/>
            <a:ext cx="4038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03" name="Freeform 15">
            <a:extLst>
              <a:ext uri="{FF2B5EF4-FFF2-40B4-BE49-F238E27FC236}">
                <a16:creationId xmlns:a16="http://schemas.microsoft.com/office/drawing/2014/main" id="{14532468-2626-435C-B108-9C908D26166D}"/>
              </a:ext>
            </a:extLst>
          </p:cNvPr>
          <p:cNvSpPr>
            <a:spLocks/>
          </p:cNvSpPr>
          <p:nvPr/>
        </p:nvSpPr>
        <p:spPr bwMode="auto">
          <a:xfrm>
            <a:off x="10058400" y="4876800"/>
            <a:ext cx="457200" cy="762000"/>
          </a:xfrm>
          <a:custGeom>
            <a:avLst/>
            <a:gdLst>
              <a:gd name="T0" fmla="*/ 0 w 288"/>
              <a:gd name="T1" fmla="*/ 2147483646 h 480"/>
              <a:gd name="T2" fmla="*/ 2147483646 w 288"/>
              <a:gd name="T3" fmla="*/ 0 h 480"/>
              <a:gd name="T4" fmla="*/ 0 w 288"/>
              <a:gd name="T5" fmla="*/ 2147483646 h 480"/>
              <a:gd name="T6" fmla="*/ 0 60000 65536"/>
              <a:gd name="T7" fmla="*/ 0 60000 65536"/>
              <a:gd name="T8" fmla="*/ 0 60000 65536"/>
              <a:gd name="T9" fmla="*/ 0 w 288"/>
              <a:gd name="T10" fmla="*/ 0 h 480"/>
              <a:gd name="T11" fmla="*/ 288 w 288"/>
              <a:gd name="T12" fmla="*/ 480 h 480"/>
            </a:gdLst>
            <a:ahLst/>
            <a:cxnLst>
              <a:cxn ang="T6">
                <a:pos x="T0" y="T1"/>
              </a:cxn>
              <a:cxn ang="T7">
                <a:pos x="T2" y="T3"/>
              </a:cxn>
              <a:cxn ang="T8">
                <a:pos x="T4" y="T5"/>
              </a:cxn>
            </a:cxnLst>
            <a:rect l="T9" t="T10" r="T11" b="T12"/>
            <a:pathLst>
              <a:path w="288" h="480">
                <a:moveTo>
                  <a:pt x="0" y="480"/>
                </a:moveTo>
                <a:cubicBezTo>
                  <a:pt x="0" y="480"/>
                  <a:pt x="288" y="0"/>
                  <a:pt x="288" y="0"/>
                </a:cubicBezTo>
                <a:cubicBezTo>
                  <a:pt x="288" y="0"/>
                  <a:pt x="0" y="480"/>
                  <a:pt x="0" y="480"/>
                </a:cubicBezTo>
                <a:close/>
              </a:path>
            </a:pathLst>
          </a:cu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63504" name="Line 19">
            <a:extLst>
              <a:ext uri="{FF2B5EF4-FFF2-40B4-BE49-F238E27FC236}">
                <a16:creationId xmlns:a16="http://schemas.microsoft.com/office/drawing/2014/main" id="{B32D1C6B-32F8-4259-97CA-6A466F903AD8}"/>
              </a:ext>
            </a:extLst>
          </p:cNvPr>
          <p:cNvSpPr>
            <a:spLocks noChangeShapeType="1"/>
          </p:cNvSpPr>
          <p:nvPr/>
        </p:nvSpPr>
        <p:spPr bwMode="auto">
          <a:xfrm>
            <a:off x="6705600" y="5105400"/>
            <a:ext cx="3657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20">
            <a:extLst>
              <a:ext uri="{FF2B5EF4-FFF2-40B4-BE49-F238E27FC236}">
                <a16:creationId xmlns:a16="http://schemas.microsoft.com/office/drawing/2014/main" id="{63A5CCE5-F854-41B7-991C-CBC52FCFF1F7}"/>
              </a:ext>
            </a:extLst>
          </p:cNvPr>
          <p:cNvSpPr>
            <a:spLocks noChangeShapeType="1"/>
          </p:cNvSpPr>
          <p:nvPr/>
        </p:nvSpPr>
        <p:spPr bwMode="auto">
          <a:xfrm>
            <a:off x="7467600" y="4572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21">
            <a:extLst>
              <a:ext uri="{FF2B5EF4-FFF2-40B4-BE49-F238E27FC236}">
                <a16:creationId xmlns:a16="http://schemas.microsoft.com/office/drawing/2014/main" id="{AC11A0EC-7399-47EE-9BD7-FA362652A4E9}"/>
              </a:ext>
            </a:extLst>
          </p:cNvPr>
          <p:cNvSpPr>
            <a:spLocks noChangeShapeType="1"/>
          </p:cNvSpPr>
          <p:nvPr/>
        </p:nvSpPr>
        <p:spPr bwMode="auto">
          <a:xfrm>
            <a:off x="8001000" y="4572000"/>
            <a:ext cx="0" cy="106680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22">
            <a:extLst>
              <a:ext uri="{FF2B5EF4-FFF2-40B4-BE49-F238E27FC236}">
                <a16:creationId xmlns:a16="http://schemas.microsoft.com/office/drawing/2014/main" id="{0386FEEF-C88E-4776-B3BE-E885E3E8979E}"/>
              </a:ext>
            </a:extLst>
          </p:cNvPr>
          <p:cNvSpPr>
            <a:spLocks noChangeShapeType="1"/>
          </p:cNvSpPr>
          <p:nvPr/>
        </p:nvSpPr>
        <p:spPr bwMode="auto">
          <a:xfrm>
            <a:off x="8534400" y="4572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23">
            <a:extLst>
              <a:ext uri="{FF2B5EF4-FFF2-40B4-BE49-F238E27FC236}">
                <a16:creationId xmlns:a16="http://schemas.microsoft.com/office/drawing/2014/main" id="{81C52939-6A01-4510-8C38-52A6EAB09172}"/>
              </a:ext>
            </a:extLst>
          </p:cNvPr>
          <p:cNvSpPr>
            <a:spLocks noChangeShapeType="1"/>
          </p:cNvSpPr>
          <p:nvPr/>
        </p:nvSpPr>
        <p:spPr bwMode="auto">
          <a:xfrm>
            <a:off x="9067800" y="4572000"/>
            <a:ext cx="0" cy="106680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24">
            <a:extLst>
              <a:ext uri="{FF2B5EF4-FFF2-40B4-BE49-F238E27FC236}">
                <a16:creationId xmlns:a16="http://schemas.microsoft.com/office/drawing/2014/main" id="{192D0D16-6567-43B5-97EC-7F8A365FC378}"/>
              </a:ext>
            </a:extLst>
          </p:cNvPr>
          <p:cNvSpPr>
            <a:spLocks noChangeShapeType="1"/>
          </p:cNvSpPr>
          <p:nvPr/>
        </p:nvSpPr>
        <p:spPr bwMode="auto">
          <a:xfrm>
            <a:off x="7010400" y="4572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25">
            <a:extLst>
              <a:ext uri="{FF2B5EF4-FFF2-40B4-BE49-F238E27FC236}">
                <a16:creationId xmlns:a16="http://schemas.microsoft.com/office/drawing/2014/main" id="{4E4E2AA4-95CE-4BA2-BB49-05991BC77329}"/>
              </a:ext>
            </a:extLst>
          </p:cNvPr>
          <p:cNvSpPr>
            <a:spLocks noChangeShapeType="1"/>
          </p:cNvSpPr>
          <p:nvPr/>
        </p:nvSpPr>
        <p:spPr bwMode="auto">
          <a:xfrm>
            <a:off x="9677400" y="4572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11" name="Line 26">
            <a:extLst>
              <a:ext uri="{FF2B5EF4-FFF2-40B4-BE49-F238E27FC236}">
                <a16:creationId xmlns:a16="http://schemas.microsoft.com/office/drawing/2014/main" id="{E381B09A-C51D-4FA9-AB5E-366CAF50EF1B}"/>
              </a:ext>
            </a:extLst>
          </p:cNvPr>
          <p:cNvSpPr>
            <a:spLocks noChangeShapeType="1"/>
          </p:cNvSpPr>
          <p:nvPr/>
        </p:nvSpPr>
        <p:spPr bwMode="auto">
          <a:xfrm>
            <a:off x="10287000" y="4572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12" name="Line 27">
            <a:extLst>
              <a:ext uri="{FF2B5EF4-FFF2-40B4-BE49-F238E27FC236}">
                <a16:creationId xmlns:a16="http://schemas.microsoft.com/office/drawing/2014/main" id="{6CC49981-2DB3-47E6-8D09-603F12DD257B}"/>
              </a:ext>
            </a:extLst>
          </p:cNvPr>
          <p:cNvSpPr>
            <a:spLocks noChangeShapeType="1"/>
          </p:cNvSpPr>
          <p:nvPr/>
        </p:nvSpPr>
        <p:spPr bwMode="auto">
          <a:xfrm>
            <a:off x="6705600" y="4572000"/>
            <a:ext cx="3048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13" name="Line 28">
            <a:extLst>
              <a:ext uri="{FF2B5EF4-FFF2-40B4-BE49-F238E27FC236}">
                <a16:creationId xmlns:a16="http://schemas.microsoft.com/office/drawing/2014/main" id="{E9DA3CBF-5890-457F-BBDE-A0EAA40255D4}"/>
              </a:ext>
            </a:extLst>
          </p:cNvPr>
          <p:cNvSpPr>
            <a:spLocks noChangeShapeType="1"/>
          </p:cNvSpPr>
          <p:nvPr/>
        </p:nvSpPr>
        <p:spPr bwMode="auto">
          <a:xfrm>
            <a:off x="7010400" y="4572000"/>
            <a:ext cx="4572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14" name="Line 29">
            <a:extLst>
              <a:ext uri="{FF2B5EF4-FFF2-40B4-BE49-F238E27FC236}">
                <a16:creationId xmlns:a16="http://schemas.microsoft.com/office/drawing/2014/main" id="{4143F846-8B6A-4573-A1E3-9123D267321F}"/>
              </a:ext>
            </a:extLst>
          </p:cNvPr>
          <p:cNvSpPr>
            <a:spLocks noChangeShapeType="1"/>
          </p:cNvSpPr>
          <p:nvPr/>
        </p:nvSpPr>
        <p:spPr bwMode="auto">
          <a:xfrm>
            <a:off x="7467600" y="4572000"/>
            <a:ext cx="5334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30">
            <a:extLst>
              <a:ext uri="{FF2B5EF4-FFF2-40B4-BE49-F238E27FC236}">
                <a16:creationId xmlns:a16="http://schemas.microsoft.com/office/drawing/2014/main" id="{2C98CB4A-1241-44EB-8256-95F84E2CB7CF}"/>
              </a:ext>
            </a:extLst>
          </p:cNvPr>
          <p:cNvSpPr>
            <a:spLocks noChangeShapeType="1"/>
          </p:cNvSpPr>
          <p:nvPr/>
        </p:nvSpPr>
        <p:spPr bwMode="auto">
          <a:xfrm>
            <a:off x="8001000" y="4572000"/>
            <a:ext cx="5334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16" name="Line 31">
            <a:extLst>
              <a:ext uri="{FF2B5EF4-FFF2-40B4-BE49-F238E27FC236}">
                <a16:creationId xmlns:a16="http://schemas.microsoft.com/office/drawing/2014/main" id="{58AFF9AB-704A-400C-91B8-1F20197E5790}"/>
              </a:ext>
            </a:extLst>
          </p:cNvPr>
          <p:cNvSpPr>
            <a:spLocks noChangeShapeType="1"/>
          </p:cNvSpPr>
          <p:nvPr/>
        </p:nvSpPr>
        <p:spPr bwMode="auto">
          <a:xfrm>
            <a:off x="8534400" y="4572000"/>
            <a:ext cx="5334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17" name="Line 32">
            <a:extLst>
              <a:ext uri="{FF2B5EF4-FFF2-40B4-BE49-F238E27FC236}">
                <a16:creationId xmlns:a16="http://schemas.microsoft.com/office/drawing/2014/main" id="{CE03B105-5DA0-4ECB-A3E2-2044A7AF2FAF}"/>
              </a:ext>
            </a:extLst>
          </p:cNvPr>
          <p:cNvSpPr>
            <a:spLocks noChangeShapeType="1"/>
          </p:cNvSpPr>
          <p:nvPr/>
        </p:nvSpPr>
        <p:spPr bwMode="auto">
          <a:xfrm>
            <a:off x="9067800" y="4572000"/>
            <a:ext cx="6096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18" name="Line 33">
            <a:extLst>
              <a:ext uri="{FF2B5EF4-FFF2-40B4-BE49-F238E27FC236}">
                <a16:creationId xmlns:a16="http://schemas.microsoft.com/office/drawing/2014/main" id="{04E8FF63-DFCB-4051-AD88-94CE69B1FBD0}"/>
              </a:ext>
            </a:extLst>
          </p:cNvPr>
          <p:cNvSpPr>
            <a:spLocks noChangeShapeType="1"/>
          </p:cNvSpPr>
          <p:nvPr/>
        </p:nvSpPr>
        <p:spPr bwMode="auto">
          <a:xfrm>
            <a:off x="9677400" y="4572000"/>
            <a:ext cx="609600" cy="457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19" name="Line 34">
            <a:extLst>
              <a:ext uri="{FF2B5EF4-FFF2-40B4-BE49-F238E27FC236}">
                <a16:creationId xmlns:a16="http://schemas.microsoft.com/office/drawing/2014/main" id="{A869AC70-050C-4018-9531-847CC337A11E}"/>
              </a:ext>
            </a:extLst>
          </p:cNvPr>
          <p:cNvSpPr>
            <a:spLocks noChangeShapeType="1"/>
          </p:cNvSpPr>
          <p:nvPr/>
        </p:nvSpPr>
        <p:spPr bwMode="auto">
          <a:xfrm flipH="1">
            <a:off x="9677400" y="4572000"/>
            <a:ext cx="6096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35">
            <a:extLst>
              <a:ext uri="{FF2B5EF4-FFF2-40B4-BE49-F238E27FC236}">
                <a16:creationId xmlns:a16="http://schemas.microsoft.com/office/drawing/2014/main" id="{C12DCDD9-77C2-4567-89B4-F8D04CD89606}"/>
              </a:ext>
            </a:extLst>
          </p:cNvPr>
          <p:cNvSpPr>
            <a:spLocks noChangeShapeType="1"/>
          </p:cNvSpPr>
          <p:nvPr/>
        </p:nvSpPr>
        <p:spPr bwMode="auto">
          <a:xfrm flipH="1">
            <a:off x="6705600" y="4572000"/>
            <a:ext cx="30480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21" name="Rectangle 36">
            <a:extLst>
              <a:ext uri="{FF2B5EF4-FFF2-40B4-BE49-F238E27FC236}">
                <a16:creationId xmlns:a16="http://schemas.microsoft.com/office/drawing/2014/main" id="{EF08A824-F7B0-443F-AA59-2CC087935F57}"/>
              </a:ext>
            </a:extLst>
          </p:cNvPr>
          <p:cNvSpPr>
            <a:spLocks noChangeArrowheads="1"/>
          </p:cNvSpPr>
          <p:nvPr/>
        </p:nvSpPr>
        <p:spPr bwMode="auto">
          <a:xfrm>
            <a:off x="2667000" y="4572000"/>
            <a:ext cx="457200" cy="10668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522" name="AutoShape 37">
            <a:extLst>
              <a:ext uri="{FF2B5EF4-FFF2-40B4-BE49-F238E27FC236}">
                <a16:creationId xmlns:a16="http://schemas.microsoft.com/office/drawing/2014/main" id="{D66486A2-9C0C-4AF9-9639-B4322E85A1FC}"/>
              </a:ext>
            </a:extLst>
          </p:cNvPr>
          <p:cNvSpPr>
            <a:spLocks noChangeArrowheads="1"/>
          </p:cNvSpPr>
          <p:nvPr/>
        </p:nvSpPr>
        <p:spPr bwMode="auto">
          <a:xfrm>
            <a:off x="2819400" y="5105400"/>
            <a:ext cx="228600" cy="304800"/>
          </a:xfrm>
          <a:prstGeom prst="flowChartAlternateProcess">
            <a:avLst/>
          </a:prstGeom>
          <a:solidFill>
            <a:srgbClr val="FF0000"/>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523" name="Line 38">
            <a:extLst>
              <a:ext uri="{FF2B5EF4-FFF2-40B4-BE49-F238E27FC236}">
                <a16:creationId xmlns:a16="http://schemas.microsoft.com/office/drawing/2014/main" id="{EB8533F5-7C2B-4707-B43E-FA34A2AB4F63}"/>
              </a:ext>
            </a:extLst>
          </p:cNvPr>
          <p:cNvSpPr>
            <a:spLocks noChangeShapeType="1"/>
          </p:cNvSpPr>
          <p:nvPr/>
        </p:nvSpPr>
        <p:spPr bwMode="auto">
          <a:xfrm flipV="1">
            <a:off x="2667000" y="1600200"/>
            <a:ext cx="1066800" cy="29718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24" name="Line 39">
            <a:extLst>
              <a:ext uri="{FF2B5EF4-FFF2-40B4-BE49-F238E27FC236}">
                <a16:creationId xmlns:a16="http://schemas.microsoft.com/office/drawing/2014/main" id="{5A491BCF-6B0B-4E89-9841-D9C72D3AF456}"/>
              </a:ext>
            </a:extLst>
          </p:cNvPr>
          <p:cNvSpPr>
            <a:spLocks noChangeShapeType="1"/>
          </p:cNvSpPr>
          <p:nvPr/>
        </p:nvSpPr>
        <p:spPr bwMode="auto">
          <a:xfrm flipV="1">
            <a:off x="3048000" y="1600200"/>
            <a:ext cx="685800" cy="31242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25" name="Line 40">
            <a:extLst>
              <a:ext uri="{FF2B5EF4-FFF2-40B4-BE49-F238E27FC236}">
                <a16:creationId xmlns:a16="http://schemas.microsoft.com/office/drawing/2014/main" id="{71BC675E-40A5-436D-BB3F-0C3AFB4DBF6B}"/>
              </a:ext>
            </a:extLst>
          </p:cNvPr>
          <p:cNvSpPr>
            <a:spLocks noChangeShapeType="1"/>
          </p:cNvSpPr>
          <p:nvPr/>
        </p:nvSpPr>
        <p:spPr bwMode="auto">
          <a:xfrm flipH="1">
            <a:off x="1981200" y="4572000"/>
            <a:ext cx="12192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526" name="Rectangle 41">
            <a:extLst>
              <a:ext uri="{FF2B5EF4-FFF2-40B4-BE49-F238E27FC236}">
                <a16:creationId xmlns:a16="http://schemas.microsoft.com/office/drawing/2014/main" id="{54CEA1F0-E4E2-45DE-A823-58CEA4CC7889}"/>
              </a:ext>
            </a:extLst>
          </p:cNvPr>
          <p:cNvSpPr>
            <a:spLocks noChangeArrowheads="1"/>
          </p:cNvSpPr>
          <p:nvPr/>
        </p:nvSpPr>
        <p:spPr bwMode="auto">
          <a:xfrm>
            <a:off x="5181600" y="1600200"/>
            <a:ext cx="47879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en-US" altLang="en-US" sz="2000">
                <a:latin typeface="Arial" panose="020B0604020202020204" pitchFamily="34" charset="0"/>
              </a:rPr>
              <a:t>180° </a:t>
            </a:r>
            <a:r>
              <a:rPr lang="en-US" altLang="en-US" sz="2000" b="1">
                <a:solidFill>
                  <a:srgbClr val="92D050"/>
                </a:solidFill>
                <a:latin typeface="Arial" panose="020B0604020202020204" pitchFamily="34" charset="0"/>
              </a:rPr>
              <a:t>Green</a:t>
            </a:r>
            <a:r>
              <a:rPr lang="en-US" altLang="en-US" sz="2000">
                <a:latin typeface="Arial" panose="020B0604020202020204" pitchFamily="34" charset="0"/>
              </a:rPr>
              <a:t> Moveable Span Light  is </a:t>
            </a:r>
            <a:r>
              <a:rPr lang="en-US" altLang="en-US" sz="2000" b="1" u="sng">
                <a:latin typeface="Arial" panose="020B0604020202020204" pitchFamily="34" charset="0"/>
              </a:rPr>
              <a:t>on.</a:t>
            </a:r>
          </a:p>
          <a:p>
            <a:pPr>
              <a:spcBef>
                <a:spcPct val="50000"/>
              </a:spcBef>
              <a:buSzTx/>
              <a:buFontTx/>
              <a:buNone/>
            </a:pPr>
            <a:r>
              <a:rPr lang="en-US" altLang="en-US" sz="2000">
                <a:latin typeface="Arial" panose="020B0604020202020204" pitchFamily="34" charset="0"/>
              </a:rPr>
              <a:t>180° </a:t>
            </a:r>
            <a:r>
              <a:rPr lang="en-US" altLang="en-US" sz="2000" b="1">
                <a:solidFill>
                  <a:srgbClr val="FF0000"/>
                </a:solidFill>
                <a:latin typeface="Arial" panose="020B0604020202020204" pitchFamily="34" charset="0"/>
              </a:rPr>
              <a:t>Red </a:t>
            </a:r>
            <a:r>
              <a:rPr lang="en-US" altLang="en-US" sz="2000">
                <a:latin typeface="Arial" panose="020B0604020202020204" pitchFamily="34" charset="0"/>
              </a:rPr>
              <a:t> Moveable Span Light  is </a:t>
            </a:r>
            <a:r>
              <a:rPr lang="en-US" altLang="en-US" sz="2000" b="1" u="sng">
                <a:latin typeface="Arial" panose="020B0604020202020204" pitchFamily="34" charset="0"/>
              </a:rPr>
              <a:t>out.</a:t>
            </a:r>
          </a:p>
        </p:txBody>
      </p:sp>
      <p:sp>
        <p:nvSpPr>
          <p:cNvPr id="63527" name="Rectangle 42">
            <a:extLst>
              <a:ext uri="{FF2B5EF4-FFF2-40B4-BE49-F238E27FC236}">
                <a16:creationId xmlns:a16="http://schemas.microsoft.com/office/drawing/2014/main" id="{A71A7F84-D989-4522-AD56-83AEB3BFCB03}"/>
              </a:ext>
            </a:extLst>
          </p:cNvPr>
          <p:cNvSpPr>
            <a:spLocks noChangeArrowheads="1"/>
          </p:cNvSpPr>
          <p:nvPr/>
        </p:nvSpPr>
        <p:spPr bwMode="auto">
          <a:xfrm>
            <a:off x="4495800" y="1524000"/>
            <a:ext cx="457200" cy="457200"/>
          </a:xfrm>
          <a:prstGeom prst="rect">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528" name="Rectangle 43">
            <a:extLst>
              <a:ext uri="{FF2B5EF4-FFF2-40B4-BE49-F238E27FC236}">
                <a16:creationId xmlns:a16="http://schemas.microsoft.com/office/drawing/2014/main" id="{FD5B232B-4444-4B84-9DDA-280577BA16C0}"/>
              </a:ext>
            </a:extLst>
          </p:cNvPr>
          <p:cNvSpPr>
            <a:spLocks noChangeArrowheads="1"/>
          </p:cNvSpPr>
          <p:nvPr/>
        </p:nvSpPr>
        <p:spPr bwMode="auto">
          <a:xfrm>
            <a:off x="4495800" y="1981200"/>
            <a:ext cx="4572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3529" name="Rectangle 40">
            <a:extLst>
              <a:ext uri="{FF2B5EF4-FFF2-40B4-BE49-F238E27FC236}">
                <a16:creationId xmlns:a16="http://schemas.microsoft.com/office/drawing/2014/main" id="{B0F4786A-1302-4B36-B0CB-14EAB12FDFAB}"/>
              </a:ext>
            </a:extLst>
          </p:cNvPr>
          <p:cNvSpPr>
            <a:spLocks noChangeArrowheads="1"/>
          </p:cNvSpPr>
          <p:nvPr/>
        </p:nvSpPr>
        <p:spPr bwMode="auto">
          <a:xfrm>
            <a:off x="2933700" y="5694363"/>
            <a:ext cx="4948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r>
              <a:rPr lang="en-US" altLang="en-US" sz="2000">
                <a:latin typeface="Arial" panose="020B0604020202020204" pitchFamily="34" charset="0"/>
              </a:rPr>
              <a:t>Draw must open to point where it clears the fenders</a:t>
            </a:r>
          </a:p>
        </p:txBody>
      </p:sp>
      <p:sp>
        <p:nvSpPr>
          <p:cNvPr id="2" name="Footer Placeholder 1">
            <a:extLst>
              <a:ext uri="{FF2B5EF4-FFF2-40B4-BE49-F238E27FC236}">
                <a16:creationId xmlns:a16="http://schemas.microsoft.com/office/drawing/2014/main" id="{AFBE67D0-B915-4FA2-BE39-1DD6D2BFA1EA}"/>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AF131960-69FB-4ECB-8DA9-A8920BE96CC6}"/>
              </a:ext>
            </a:extLst>
          </p:cNvPr>
          <p:cNvSpPr>
            <a:spLocks noGrp="1"/>
          </p:cNvSpPr>
          <p:nvPr>
            <p:ph type="sldNum" sz="quarter" idx="12"/>
          </p:nvPr>
        </p:nvSpPr>
        <p:spPr/>
        <p:txBody>
          <a:bodyPr/>
          <a:lstStyle/>
          <a:p>
            <a:pPr>
              <a:defRPr/>
            </a:pPr>
            <a:fld id="{DFFF9439-C282-48D8-A9F0-CAFDB9C8D91B}" type="slidenum">
              <a:rPr lang="en-US" altLang="en-US" smtClean="0"/>
              <a:pPr>
                <a:defRPr/>
              </a:pPr>
              <a:t>44</a:t>
            </a:fld>
            <a:endParaRPr lang="en-US" altLang="en-US"/>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CHEESEQUAKE10 14jun06">
            <a:extLst>
              <a:ext uri="{FF2B5EF4-FFF2-40B4-BE49-F238E27FC236}">
                <a16:creationId xmlns:a16="http://schemas.microsoft.com/office/drawing/2014/main" id="{2B770442-FBFA-42C4-8FCA-BFBC23796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4000"/>
            <a:ext cx="6781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6C5C3F20-6D0C-4BB0-B063-663D1B2481D8}"/>
              </a:ext>
            </a:extLst>
          </p:cNvPr>
          <p:cNvSpPr>
            <a:spLocks noChangeArrowheads="1"/>
          </p:cNvSpPr>
          <p:nvPr/>
        </p:nvSpPr>
        <p:spPr bwMode="auto">
          <a:xfrm>
            <a:off x="576263" y="374650"/>
            <a:ext cx="10982325" cy="774700"/>
          </a:xfrm>
          <a:prstGeom prst="rect">
            <a:avLst/>
          </a:prstGeom>
          <a:noFill/>
          <a:ln>
            <a:noFill/>
          </a:ln>
        </p:spPr>
        <p:txBody>
          <a:bodyPr lIns="92075" tIns="46038" rIns="92075" bIns="46038" anchor="b"/>
          <a:lstStyle/>
          <a:p>
            <a:pPr algn="ctr" eaLnBrk="1" hangingPunct="1">
              <a:defRPr/>
            </a:pPr>
            <a:r>
              <a:rPr lang="en-US" sz="3600" dirty="0">
                <a:solidFill>
                  <a:srgbClr val="FFFF00"/>
                </a:solidFill>
                <a:latin typeface="+mj-lt"/>
              </a:rPr>
              <a:t>Single Bascule </a:t>
            </a:r>
            <a:r>
              <a:rPr lang="en-US" sz="3600" dirty="0">
                <a:solidFill>
                  <a:srgbClr val="FFFF00"/>
                </a:solidFill>
                <a:latin typeface="Palatino Linotype"/>
              </a:rPr>
              <a:t>Bridge – Span open</a:t>
            </a:r>
            <a:endParaRPr lang="en-US" sz="4400" dirty="0">
              <a:solidFill>
                <a:srgbClr val="FFFF00"/>
              </a:solidFill>
              <a:latin typeface="+mj-lt"/>
            </a:endParaRPr>
          </a:p>
        </p:txBody>
      </p:sp>
      <p:sp>
        <p:nvSpPr>
          <p:cNvPr id="2" name="Footer Placeholder 1">
            <a:extLst>
              <a:ext uri="{FF2B5EF4-FFF2-40B4-BE49-F238E27FC236}">
                <a16:creationId xmlns:a16="http://schemas.microsoft.com/office/drawing/2014/main" id="{15B9B319-9523-4D07-BF35-C95BC17C60FF}"/>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3A2960F2-9DAA-4FA0-AEA5-BA36BBCF1A77}"/>
              </a:ext>
            </a:extLst>
          </p:cNvPr>
          <p:cNvSpPr>
            <a:spLocks noGrp="1"/>
          </p:cNvSpPr>
          <p:nvPr>
            <p:ph type="sldNum" sz="quarter" idx="12"/>
          </p:nvPr>
        </p:nvSpPr>
        <p:spPr/>
        <p:txBody>
          <a:bodyPr/>
          <a:lstStyle/>
          <a:p>
            <a:pPr>
              <a:defRPr/>
            </a:pPr>
            <a:fld id="{1A66F3DF-797F-4029-9B17-BCF29721B672}" type="slidenum">
              <a:rPr lang="en-US" altLang="en-US" smtClean="0"/>
              <a:pPr>
                <a:defRPr/>
              </a:pPr>
              <a:t>45</a:t>
            </a:fld>
            <a:endParaRPr lang="en-US" altLang="en-US"/>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03C0BF5-631F-4DAE-9274-243E09E1B20F}"/>
              </a:ext>
            </a:extLst>
          </p:cNvPr>
          <p:cNvSpPr>
            <a:spLocks noChangeArrowheads="1"/>
          </p:cNvSpPr>
          <p:nvPr/>
        </p:nvSpPr>
        <p:spPr bwMode="auto">
          <a:xfrm>
            <a:off x="2017713" y="552450"/>
            <a:ext cx="8156575" cy="1104900"/>
          </a:xfrm>
          <a:prstGeom prst="rect">
            <a:avLst/>
          </a:prstGeom>
          <a:noFill/>
          <a:ln>
            <a:noFill/>
          </a:ln>
        </p:spPr>
        <p:txBody>
          <a:bodyPr lIns="92075" tIns="46038" rIns="92075" bIns="46038" anchor="b"/>
          <a:lstStyle/>
          <a:p>
            <a:pPr algn="ctr" eaLnBrk="1" hangingPunct="1">
              <a:defRPr/>
            </a:pPr>
            <a:r>
              <a:rPr lang="en-US" sz="3600" dirty="0">
                <a:solidFill>
                  <a:srgbClr val="FFFF00"/>
                </a:solidFill>
                <a:latin typeface="+mj-lt"/>
              </a:rPr>
              <a:t>Double Bascule Bridge </a:t>
            </a:r>
          </a:p>
          <a:p>
            <a:pPr algn="ctr" eaLnBrk="1" hangingPunct="1">
              <a:defRPr/>
            </a:pPr>
            <a:r>
              <a:rPr lang="en-US" sz="3600" dirty="0">
                <a:solidFill>
                  <a:srgbClr val="FFFF00"/>
                </a:solidFill>
                <a:latin typeface="+mj-lt"/>
              </a:rPr>
              <a:t>(Spans are closed)</a:t>
            </a:r>
            <a:endParaRPr lang="en-US" sz="4400" dirty="0">
              <a:solidFill>
                <a:srgbClr val="FFFF00"/>
              </a:solidFill>
              <a:latin typeface="+mj-lt"/>
            </a:endParaRPr>
          </a:p>
        </p:txBody>
      </p:sp>
      <p:sp>
        <p:nvSpPr>
          <p:cNvPr id="65539" name="Line 3">
            <a:extLst>
              <a:ext uri="{FF2B5EF4-FFF2-40B4-BE49-F238E27FC236}">
                <a16:creationId xmlns:a16="http://schemas.microsoft.com/office/drawing/2014/main" id="{C9359C36-F9D1-4D86-8CB9-5D063AD00FDE}"/>
              </a:ext>
            </a:extLst>
          </p:cNvPr>
          <p:cNvSpPr>
            <a:spLocks noChangeShapeType="1"/>
          </p:cNvSpPr>
          <p:nvPr/>
        </p:nvSpPr>
        <p:spPr bwMode="auto">
          <a:xfrm>
            <a:off x="2667000" y="5638800"/>
            <a:ext cx="7391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5540" name="Freeform 4">
            <a:extLst>
              <a:ext uri="{FF2B5EF4-FFF2-40B4-BE49-F238E27FC236}">
                <a16:creationId xmlns:a16="http://schemas.microsoft.com/office/drawing/2014/main" id="{C60678D7-FB4A-4BC0-80CB-517F9193649F}"/>
              </a:ext>
            </a:extLst>
          </p:cNvPr>
          <p:cNvSpPr>
            <a:spLocks/>
          </p:cNvSpPr>
          <p:nvPr/>
        </p:nvSpPr>
        <p:spPr bwMode="auto">
          <a:xfrm>
            <a:off x="1828800" y="4953000"/>
            <a:ext cx="8382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1" name="Line 5">
            <a:extLst>
              <a:ext uri="{FF2B5EF4-FFF2-40B4-BE49-F238E27FC236}">
                <a16:creationId xmlns:a16="http://schemas.microsoft.com/office/drawing/2014/main" id="{A07B01C9-D0F4-4355-BC2A-971A70F19066}"/>
              </a:ext>
            </a:extLst>
          </p:cNvPr>
          <p:cNvSpPr>
            <a:spLocks noChangeShapeType="1"/>
          </p:cNvSpPr>
          <p:nvPr/>
        </p:nvSpPr>
        <p:spPr bwMode="auto">
          <a:xfrm flipV="1">
            <a:off x="9753600" y="4572000"/>
            <a:ext cx="0" cy="914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5542" name="Rectangle 6">
            <a:extLst>
              <a:ext uri="{FF2B5EF4-FFF2-40B4-BE49-F238E27FC236}">
                <a16:creationId xmlns:a16="http://schemas.microsoft.com/office/drawing/2014/main" id="{135047CB-CA4A-4AD0-B869-6517BA071A41}"/>
              </a:ext>
            </a:extLst>
          </p:cNvPr>
          <p:cNvSpPr>
            <a:spLocks noChangeArrowheads="1"/>
          </p:cNvSpPr>
          <p:nvPr/>
        </p:nvSpPr>
        <p:spPr bwMode="auto">
          <a:xfrm>
            <a:off x="2819400" y="4572000"/>
            <a:ext cx="76200" cy="914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43" name="Rectangle 7">
            <a:extLst>
              <a:ext uri="{FF2B5EF4-FFF2-40B4-BE49-F238E27FC236}">
                <a16:creationId xmlns:a16="http://schemas.microsoft.com/office/drawing/2014/main" id="{B1BB9D14-976D-4A97-BDF7-4C9062E99295}"/>
              </a:ext>
            </a:extLst>
          </p:cNvPr>
          <p:cNvSpPr>
            <a:spLocks noChangeArrowheads="1"/>
          </p:cNvSpPr>
          <p:nvPr/>
        </p:nvSpPr>
        <p:spPr bwMode="auto">
          <a:xfrm>
            <a:off x="2667000" y="5486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44" name="Rectangle 8">
            <a:extLst>
              <a:ext uri="{FF2B5EF4-FFF2-40B4-BE49-F238E27FC236}">
                <a16:creationId xmlns:a16="http://schemas.microsoft.com/office/drawing/2014/main" id="{DCE05CE5-BEFC-4AD7-B71D-EF5168417514}"/>
              </a:ext>
            </a:extLst>
          </p:cNvPr>
          <p:cNvSpPr>
            <a:spLocks noChangeArrowheads="1"/>
          </p:cNvSpPr>
          <p:nvPr/>
        </p:nvSpPr>
        <p:spPr bwMode="auto">
          <a:xfrm>
            <a:off x="9525000" y="5486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45" name="AutoShape 9">
            <a:extLst>
              <a:ext uri="{FF2B5EF4-FFF2-40B4-BE49-F238E27FC236}">
                <a16:creationId xmlns:a16="http://schemas.microsoft.com/office/drawing/2014/main" id="{54EE1C38-3222-492D-A3AC-4E928EB8EF06}"/>
              </a:ext>
            </a:extLst>
          </p:cNvPr>
          <p:cNvSpPr>
            <a:spLocks noChangeArrowheads="1"/>
          </p:cNvSpPr>
          <p:nvPr/>
        </p:nvSpPr>
        <p:spPr bwMode="auto">
          <a:xfrm>
            <a:off x="9677400" y="5181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46" name="AutoShape 10">
            <a:extLst>
              <a:ext uri="{FF2B5EF4-FFF2-40B4-BE49-F238E27FC236}">
                <a16:creationId xmlns:a16="http://schemas.microsoft.com/office/drawing/2014/main" id="{31F6EF81-F9E1-4B6C-8F70-5DA21A9E3892}"/>
              </a:ext>
            </a:extLst>
          </p:cNvPr>
          <p:cNvSpPr>
            <a:spLocks noChangeArrowheads="1"/>
          </p:cNvSpPr>
          <p:nvPr/>
        </p:nvSpPr>
        <p:spPr bwMode="auto">
          <a:xfrm>
            <a:off x="2743200" y="5181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47" name="AutoShape 11">
            <a:extLst>
              <a:ext uri="{FF2B5EF4-FFF2-40B4-BE49-F238E27FC236}">
                <a16:creationId xmlns:a16="http://schemas.microsoft.com/office/drawing/2014/main" id="{9B88BE99-347A-461D-9477-E99381D15D98}"/>
              </a:ext>
            </a:extLst>
          </p:cNvPr>
          <p:cNvSpPr>
            <a:spLocks noChangeArrowheads="1"/>
          </p:cNvSpPr>
          <p:nvPr/>
        </p:nvSpPr>
        <p:spPr bwMode="auto">
          <a:xfrm>
            <a:off x="6096000" y="4343400"/>
            <a:ext cx="228600" cy="304800"/>
          </a:xfrm>
          <a:prstGeom prst="flowChartAlternateProcess">
            <a:avLst/>
          </a:prstGeom>
          <a:solidFill>
            <a:srgbClr val="FF0000"/>
          </a:solidFill>
          <a:ln w="12700">
            <a:solidFill>
              <a:schemeClr val="tx2"/>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48" name="AutoShape 12">
            <a:extLst>
              <a:ext uri="{FF2B5EF4-FFF2-40B4-BE49-F238E27FC236}">
                <a16:creationId xmlns:a16="http://schemas.microsoft.com/office/drawing/2014/main" id="{6D023D06-90D9-40B5-8EEF-80A966823788}"/>
              </a:ext>
            </a:extLst>
          </p:cNvPr>
          <p:cNvSpPr>
            <a:spLocks noChangeArrowheads="1"/>
          </p:cNvSpPr>
          <p:nvPr/>
        </p:nvSpPr>
        <p:spPr bwMode="auto">
          <a:xfrm>
            <a:off x="9372600" y="5181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49" name="AutoShape 13">
            <a:extLst>
              <a:ext uri="{FF2B5EF4-FFF2-40B4-BE49-F238E27FC236}">
                <a16:creationId xmlns:a16="http://schemas.microsoft.com/office/drawing/2014/main" id="{22C7C247-0018-4334-90F8-072D10F2F5F5}"/>
              </a:ext>
            </a:extLst>
          </p:cNvPr>
          <p:cNvSpPr>
            <a:spLocks noChangeArrowheads="1"/>
          </p:cNvSpPr>
          <p:nvPr/>
        </p:nvSpPr>
        <p:spPr bwMode="auto">
          <a:xfrm>
            <a:off x="6477000" y="43434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50" name="AutoShape 14">
            <a:extLst>
              <a:ext uri="{FF2B5EF4-FFF2-40B4-BE49-F238E27FC236}">
                <a16:creationId xmlns:a16="http://schemas.microsoft.com/office/drawing/2014/main" id="{D01A0938-5DEE-46B1-9AC4-5CE7939E655F}"/>
              </a:ext>
            </a:extLst>
          </p:cNvPr>
          <p:cNvSpPr>
            <a:spLocks noChangeArrowheads="1"/>
          </p:cNvSpPr>
          <p:nvPr/>
        </p:nvSpPr>
        <p:spPr bwMode="auto">
          <a:xfrm>
            <a:off x="3048000" y="5181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51" name="Line 15">
            <a:extLst>
              <a:ext uri="{FF2B5EF4-FFF2-40B4-BE49-F238E27FC236}">
                <a16:creationId xmlns:a16="http://schemas.microsoft.com/office/drawing/2014/main" id="{F3B31ECD-E9DB-4743-86C7-AEA8114A168F}"/>
              </a:ext>
            </a:extLst>
          </p:cNvPr>
          <p:cNvSpPr>
            <a:spLocks noChangeShapeType="1"/>
          </p:cNvSpPr>
          <p:nvPr/>
        </p:nvSpPr>
        <p:spPr bwMode="auto">
          <a:xfrm flipH="1">
            <a:off x="1905000" y="4572000"/>
            <a:ext cx="81534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16">
            <a:extLst>
              <a:ext uri="{FF2B5EF4-FFF2-40B4-BE49-F238E27FC236}">
                <a16:creationId xmlns:a16="http://schemas.microsoft.com/office/drawing/2014/main" id="{A4976C6D-7889-4A68-9190-698A427D085D}"/>
              </a:ext>
            </a:extLst>
          </p:cNvPr>
          <p:cNvSpPr>
            <a:spLocks noChangeShapeType="1"/>
          </p:cNvSpPr>
          <p:nvPr/>
        </p:nvSpPr>
        <p:spPr bwMode="auto">
          <a:xfrm flipH="1">
            <a:off x="2819400" y="4572000"/>
            <a:ext cx="3505200" cy="3048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5553" name="Line 17">
            <a:extLst>
              <a:ext uri="{FF2B5EF4-FFF2-40B4-BE49-F238E27FC236}">
                <a16:creationId xmlns:a16="http://schemas.microsoft.com/office/drawing/2014/main" id="{E2AF5AD9-2CAE-4A14-A2EA-866C73701214}"/>
              </a:ext>
            </a:extLst>
          </p:cNvPr>
          <p:cNvSpPr>
            <a:spLocks noChangeShapeType="1"/>
          </p:cNvSpPr>
          <p:nvPr/>
        </p:nvSpPr>
        <p:spPr bwMode="auto">
          <a:xfrm>
            <a:off x="6324600" y="4572000"/>
            <a:ext cx="3429000" cy="2286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5554" name="Freeform 18">
            <a:extLst>
              <a:ext uri="{FF2B5EF4-FFF2-40B4-BE49-F238E27FC236}">
                <a16:creationId xmlns:a16="http://schemas.microsoft.com/office/drawing/2014/main" id="{7181282C-AC54-48FC-8665-5E8DB719C766}"/>
              </a:ext>
            </a:extLst>
          </p:cNvPr>
          <p:cNvSpPr>
            <a:spLocks/>
          </p:cNvSpPr>
          <p:nvPr/>
        </p:nvSpPr>
        <p:spPr bwMode="auto">
          <a:xfrm>
            <a:off x="10058400" y="4876800"/>
            <a:ext cx="457200" cy="762000"/>
          </a:xfrm>
          <a:custGeom>
            <a:avLst/>
            <a:gdLst>
              <a:gd name="T0" fmla="*/ 0 w 288"/>
              <a:gd name="T1" fmla="*/ 2147483646 h 480"/>
              <a:gd name="T2" fmla="*/ 2147483646 w 288"/>
              <a:gd name="T3" fmla="*/ 0 h 480"/>
              <a:gd name="T4" fmla="*/ 0 w 288"/>
              <a:gd name="T5" fmla="*/ 2147483646 h 480"/>
              <a:gd name="T6" fmla="*/ 0 60000 65536"/>
              <a:gd name="T7" fmla="*/ 0 60000 65536"/>
              <a:gd name="T8" fmla="*/ 0 60000 65536"/>
              <a:gd name="T9" fmla="*/ 0 w 288"/>
              <a:gd name="T10" fmla="*/ 0 h 480"/>
              <a:gd name="T11" fmla="*/ 288 w 288"/>
              <a:gd name="T12" fmla="*/ 480 h 480"/>
            </a:gdLst>
            <a:ahLst/>
            <a:cxnLst>
              <a:cxn ang="T6">
                <a:pos x="T0" y="T1"/>
              </a:cxn>
              <a:cxn ang="T7">
                <a:pos x="T2" y="T3"/>
              </a:cxn>
              <a:cxn ang="T8">
                <a:pos x="T4" y="T5"/>
              </a:cxn>
            </a:cxnLst>
            <a:rect l="T9" t="T10" r="T11" b="T12"/>
            <a:pathLst>
              <a:path w="288" h="480">
                <a:moveTo>
                  <a:pt x="0" y="480"/>
                </a:moveTo>
                <a:cubicBezTo>
                  <a:pt x="0" y="480"/>
                  <a:pt x="288" y="0"/>
                  <a:pt x="288" y="0"/>
                </a:cubicBezTo>
                <a:cubicBezTo>
                  <a:pt x="288" y="0"/>
                  <a:pt x="0" y="480"/>
                  <a:pt x="0" y="480"/>
                </a:cubicBezTo>
                <a:close/>
              </a:path>
            </a:pathLst>
          </a:cu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65555" name="Rectangle 20">
            <a:extLst>
              <a:ext uri="{FF2B5EF4-FFF2-40B4-BE49-F238E27FC236}">
                <a16:creationId xmlns:a16="http://schemas.microsoft.com/office/drawing/2014/main" id="{4939C6E1-FBCB-490F-A6C4-5E3BCE4FCAEE}"/>
              </a:ext>
            </a:extLst>
          </p:cNvPr>
          <p:cNvSpPr>
            <a:spLocks noChangeArrowheads="1"/>
          </p:cNvSpPr>
          <p:nvPr/>
        </p:nvSpPr>
        <p:spPr bwMode="auto">
          <a:xfrm>
            <a:off x="1828800" y="26670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sz="2000" b="1"/>
              <a:t>180° </a:t>
            </a:r>
            <a:r>
              <a:rPr lang="en-US" altLang="en-US" sz="2000" b="1">
                <a:solidFill>
                  <a:srgbClr val="FF0000"/>
                </a:solidFill>
              </a:rPr>
              <a:t>Red</a:t>
            </a:r>
            <a:r>
              <a:rPr lang="en-US" altLang="en-US" sz="2000" b="1"/>
              <a:t> Pier Lights</a:t>
            </a:r>
          </a:p>
        </p:txBody>
      </p:sp>
      <p:sp>
        <p:nvSpPr>
          <p:cNvPr id="65556" name="AutoShape 21">
            <a:extLst>
              <a:ext uri="{FF2B5EF4-FFF2-40B4-BE49-F238E27FC236}">
                <a16:creationId xmlns:a16="http://schemas.microsoft.com/office/drawing/2014/main" id="{CD29E51F-AF60-4371-8CB6-80BBD11C8408}"/>
              </a:ext>
            </a:extLst>
          </p:cNvPr>
          <p:cNvSpPr>
            <a:spLocks noChangeArrowheads="1"/>
          </p:cNvSpPr>
          <p:nvPr/>
        </p:nvSpPr>
        <p:spPr bwMode="auto">
          <a:xfrm rot="5463574">
            <a:off x="2476500" y="3390900"/>
            <a:ext cx="381000" cy="609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57" name="Rectangle 23">
            <a:extLst>
              <a:ext uri="{FF2B5EF4-FFF2-40B4-BE49-F238E27FC236}">
                <a16:creationId xmlns:a16="http://schemas.microsoft.com/office/drawing/2014/main" id="{62725736-BB6E-44BE-AACA-C96407D7ED2B}"/>
              </a:ext>
            </a:extLst>
          </p:cNvPr>
          <p:cNvSpPr>
            <a:spLocks noChangeArrowheads="1"/>
          </p:cNvSpPr>
          <p:nvPr/>
        </p:nvSpPr>
        <p:spPr bwMode="auto">
          <a:xfrm>
            <a:off x="5105400" y="2971800"/>
            <a:ext cx="4572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58" name="Rectangle 24">
            <a:extLst>
              <a:ext uri="{FF2B5EF4-FFF2-40B4-BE49-F238E27FC236}">
                <a16:creationId xmlns:a16="http://schemas.microsoft.com/office/drawing/2014/main" id="{AEA03A24-E556-480E-B5B2-E2CFE9029123}"/>
              </a:ext>
            </a:extLst>
          </p:cNvPr>
          <p:cNvSpPr>
            <a:spLocks noChangeArrowheads="1"/>
          </p:cNvSpPr>
          <p:nvPr/>
        </p:nvSpPr>
        <p:spPr bwMode="auto">
          <a:xfrm>
            <a:off x="5105400" y="3429000"/>
            <a:ext cx="457200" cy="457200"/>
          </a:xfrm>
          <a:prstGeom prst="rect">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5559" name="Rectangle 25">
            <a:extLst>
              <a:ext uri="{FF2B5EF4-FFF2-40B4-BE49-F238E27FC236}">
                <a16:creationId xmlns:a16="http://schemas.microsoft.com/office/drawing/2014/main" id="{CCF79271-3D97-4F8F-AB12-C36CA43E4694}"/>
              </a:ext>
            </a:extLst>
          </p:cNvPr>
          <p:cNvSpPr>
            <a:spLocks noChangeArrowheads="1"/>
          </p:cNvSpPr>
          <p:nvPr/>
        </p:nvSpPr>
        <p:spPr bwMode="auto">
          <a:xfrm>
            <a:off x="5867400" y="2590800"/>
            <a:ext cx="3581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a:t>180° </a:t>
            </a:r>
            <a:r>
              <a:rPr lang="en-US" altLang="en-US" sz="2000" b="1">
                <a:solidFill>
                  <a:srgbClr val="92D050"/>
                </a:solidFill>
              </a:rPr>
              <a:t>Green</a:t>
            </a:r>
            <a:r>
              <a:rPr lang="en-US" altLang="en-US" sz="2000"/>
              <a:t> Moveable Span Light is </a:t>
            </a:r>
            <a:r>
              <a:rPr lang="en-US" altLang="en-US" sz="2000" b="1" u="sng"/>
              <a:t>out</a:t>
            </a:r>
            <a:r>
              <a:rPr lang="en-US" altLang="en-US" sz="2000"/>
              <a:t>.</a:t>
            </a:r>
          </a:p>
          <a:p>
            <a:pPr>
              <a:spcBef>
                <a:spcPct val="50000"/>
              </a:spcBef>
            </a:pPr>
            <a:r>
              <a:rPr lang="en-US" altLang="en-US" sz="2000"/>
              <a:t>180° </a:t>
            </a:r>
            <a:r>
              <a:rPr lang="en-US" altLang="en-US" sz="2000" b="1">
                <a:solidFill>
                  <a:srgbClr val="FF0000"/>
                </a:solidFill>
              </a:rPr>
              <a:t>Red</a:t>
            </a:r>
            <a:r>
              <a:rPr lang="en-US" altLang="en-US" sz="2000" b="1"/>
              <a:t> </a:t>
            </a:r>
            <a:r>
              <a:rPr lang="en-US" altLang="en-US" sz="2000"/>
              <a:t>Moveable Span Light is on.</a:t>
            </a:r>
          </a:p>
        </p:txBody>
      </p:sp>
      <p:sp>
        <p:nvSpPr>
          <p:cNvPr id="2" name="Footer Placeholder 1">
            <a:extLst>
              <a:ext uri="{FF2B5EF4-FFF2-40B4-BE49-F238E27FC236}">
                <a16:creationId xmlns:a16="http://schemas.microsoft.com/office/drawing/2014/main" id="{6312D906-BDE4-4E0C-9C3F-18A93B23A6C4}"/>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14876F16-B946-42BA-8F3D-6AD9E43CBE4D}"/>
              </a:ext>
            </a:extLst>
          </p:cNvPr>
          <p:cNvSpPr>
            <a:spLocks noGrp="1"/>
          </p:cNvSpPr>
          <p:nvPr>
            <p:ph type="sldNum" sz="quarter" idx="12"/>
          </p:nvPr>
        </p:nvSpPr>
        <p:spPr/>
        <p:txBody>
          <a:bodyPr/>
          <a:lstStyle/>
          <a:p>
            <a:pPr>
              <a:defRPr/>
            </a:pPr>
            <a:fld id="{DFFF9439-C282-48D8-A9F0-CAFDB9C8D91B}" type="slidenum">
              <a:rPr lang="en-US" altLang="en-US" smtClean="0"/>
              <a:pPr>
                <a:defRPr/>
              </a:pPr>
              <a:t>46</a:t>
            </a:fld>
            <a:endParaRPr lang="en-US" altLang="en-US"/>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5BC87A8-A1B9-47B2-B7AC-06F4DDF224FC}"/>
              </a:ext>
            </a:extLst>
          </p:cNvPr>
          <p:cNvSpPr>
            <a:spLocks noChangeArrowheads="1"/>
          </p:cNvSpPr>
          <p:nvPr/>
        </p:nvSpPr>
        <p:spPr bwMode="auto">
          <a:xfrm>
            <a:off x="1981200" y="533400"/>
            <a:ext cx="7772400" cy="876300"/>
          </a:xfrm>
          <a:prstGeom prst="rect">
            <a:avLst/>
          </a:prstGeom>
          <a:noFill/>
          <a:ln>
            <a:noFill/>
          </a:ln>
        </p:spPr>
        <p:txBody>
          <a:bodyPr lIns="92075" tIns="46038" rIns="92075" bIns="46038" anchor="b"/>
          <a:lstStyle/>
          <a:p>
            <a:pPr algn="ctr" eaLnBrk="1" hangingPunct="1">
              <a:defRPr/>
            </a:pPr>
            <a:r>
              <a:rPr lang="en-US" sz="3600" dirty="0">
                <a:solidFill>
                  <a:srgbClr val="FFFF00"/>
                </a:solidFill>
                <a:latin typeface="+mj-lt"/>
              </a:rPr>
              <a:t>Double Bascule Bridge</a:t>
            </a:r>
            <a:br>
              <a:rPr lang="en-US" sz="3600" dirty="0">
                <a:solidFill>
                  <a:srgbClr val="FFFF00"/>
                </a:solidFill>
                <a:latin typeface="+mj-lt"/>
              </a:rPr>
            </a:br>
            <a:r>
              <a:rPr lang="en-US" sz="3600" dirty="0">
                <a:solidFill>
                  <a:srgbClr val="FFFF00"/>
                </a:solidFill>
                <a:latin typeface="+mj-lt"/>
              </a:rPr>
              <a:t>(Spans are open)</a:t>
            </a:r>
            <a:endParaRPr lang="en-US" sz="4400" dirty="0">
              <a:solidFill>
                <a:srgbClr val="FFFF00"/>
              </a:solidFill>
              <a:latin typeface="+mj-lt"/>
            </a:endParaRPr>
          </a:p>
        </p:txBody>
      </p:sp>
      <p:sp>
        <p:nvSpPr>
          <p:cNvPr id="66563" name="Line 3">
            <a:extLst>
              <a:ext uri="{FF2B5EF4-FFF2-40B4-BE49-F238E27FC236}">
                <a16:creationId xmlns:a16="http://schemas.microsoft.com/office/drawing/2014/main" id="{38B67697-917D-41F2-983D-272447F0CD21}"/>
              </a:ext>
            </a:extLst>
          </p:cNvPr>
          <p:cNvSpPr>
            <a:spLocks noChangeShapeType="1"/>
          </p:cNvSpPr>
          <p:nvPr/>
        </p:nvSpPr>
        <p:spPr bwMode="auto">
          <a:xfrm>
            <a:off x="2667000" y="5638800"/>
            <a:ext cx="7391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564" name="Freeform 4">
            <a:extLst>
              <a:ext uri="{FF2B5EF4-FFF2-40B4-BE49-F238E27FC236}">
                <a16:creationId xmlns:a16="http://schemas.microsoft.com/office/drawing/2014/main" id="{96A485E0-CEEB-4699-AC2A-EA4696C84782}"/>
              </a:ext>
            </a:extLst>
          </p:cNvPr>
          <p:cNvSpPr>
            <a:spLocks/>
          </p:cNvSpPr>
          <p:nvPr/>
        </p:nvSpPr>
        <p:spPr bwMode="auto">
          <a:xfrm>
            <a:off x="1828800" y="4953000"/>
            <a:ext cx="8382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5" name="Line 5">
            <a:extLst>
              <a:ext uri="{FF2B5EF4-FFF2-40B4-BE49-F238E27FC236}">
                <a16:creationId xmlns:a16="http://schemas.microsoft.com/office/drawing/2014/main" id="{C7A444B2-97C9-479A-A7D3-CB94D627C6B2}"/>
              </a:ext>
            </a:extLst>
          </p:cNvPr>
          <p:cNvSpPr>
            <a:spLocks noChangeShapeType="1"/>
          </p:cNvSpPr>
          <p:nvPr/>
        </p:nvSpPr>
        <p:spPr bwMode="auto">
          <a:xfrm flipV="1">
            <a:off x="9753600" y="4572000"/>
            <a:ext cx="0" cy="914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566" name="Rectangle 6">
            <a:extLst>
              <a:ext uri="{FF2B5EF4-FFF2-40B4-BE49-F238E27FC236}">
                <a16:creationId xmlns:a16="http://schemas.microsoft.com/office/drawing/2014/main" id="{54EE4526-0D66-4DAF-B993-430563920A4C}"/>
              </a:ext>
            </a:extLst>
          </p:cNvPr>
          <p:cNvSpPr>
            <a:spLocks noChangeArrowheads="1"/>
          </p:cNvSpPr>
          <p:nvPr/>
        </p:nvSpPr>
        <p:spPr bwMode="auto">
          <a:xfrm>
            <a:off x="2819400" y="4572000"/>
            <a:ext cx="76200" cy="914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67" name="Rectangle 7">
            <a:extLst>
              <a:ext uri="{FF2B5EF4-FFF2-40B4-BE49-F238E27FC236}">
                <a16:creationId xmlns:a16="http://schemas.microsoft.com/office/drawing/2014/main" id="{AD81EC0C-2919-4F29-984E-B71B9D4E3F67}"/>
              </a:ext>
            </a:extLst>
          </p:cNvPr>
          <p:cNvSpPr>
            <a:spLocks noChangeArrowheads="1"/>
          </p:cNvSpPr>
          <p:nvPr/>
        </p:nvSpPr>
        <p:spPr bwMode="auto">
          <a:xfrm>
            <a:off x="2667000" y="5486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68" name="Rectangle 8">
            <a:extLst>
              <a:ext uri="{FF2B5EF4-FFF2-40B4-BE49-F238E27FC236}">
                <a16:creationId xmlns:a16="http://schemas.microsoft.com/office/drawing/2014/main" id="{5BDBE285-9C06-4BC7-8DD6-F65028F41756}"/>
              </a:ext>
            </a:extLst>
          </p:cNvPr>
          <p:cNvSpPr>
            <a:spLocks noChangeArrowheads="1"/>
          </p:cNvSpPr>
          <p:nvPr/>
        </p:nvSpPr>
        <p:spPr bwMode="auto">
          <a:xfrm>
            <a:off x="9525000" y="5486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69" name="AutoShape 9">
            <a:extLst>
              <a:ext uri="{FF2B5EF4-FFF2-40B4-BE49-F238E27FC236}">
                <a16:creationId xmlns:a16="http://schemas.microsoft.com/office/drawing/2014/main" id="{ABDD6E41-3801-4488-97A4-0AD1FC5618A9}"/>
              </a:ext>
            </a:extLst>
          </p:cNvPr>
          <p:cNvSpPr>
            <a:spLocks noChangeArrowheads="1"/>
          </p:cNvSpPr>
          <p:nvPr/>
        </p:nvSpPr>
        <p:spPr bwMode="auto">
          <a:xfrm>
            <a:off x="9677400" y="5181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70" name="AutoShape 10">
            <a:extLst>
              <a:ext uri="{FF2B5EF4-FFF2-40B4-BE49-F238E27FC236}">
                <a16:creationId xmlns:a16="http://schemas.microsoft.com/office/drawing/2014/main" id="{ADD5777E-DD15-4F8E-AD5F-B1E0DE60479C}"/>
              </a:ext>
            </a:extLst>
          </p:cNvPr>
          <p:cNvSpPr>
            <a:spLocks noChangeArrowheads="1"/>
          </p:cNvSpPr>
          <p:nvPr/>
        </p:nvSpPr>
        <p:spPr bwMode="auto">
          <a:xfrm>
            <a:off x="2743200" y="5181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71" name="AutoShape 11">
            <a:extLst>
              <a:ext uri="{FF2B5EF4-FFF2-40B4-BE49-F238E27FC236}">
                <a16:creationId xmlns:a16="http://schemas.microsoft.com/office/drawing/2014/main" id="{1E53E118-23E5-432A-A98D-E291CF938102}"/>
              </a:ext>
            </a:extLst>
          </p:cNvPr>
          <p:cNvSpPr>
            <a:spLocks noChangeArrowheads="1"/>
          </p:cNvSpPr>
          <p:nvPr/>
        </p:nvSpPr>
        <p:spPr bwMode="auto">
          <a:xfrm>
            <a:off x="9372600" y="5181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72" name="AutoShape 12">
            <a:extLst>
              <a:ext uri="{FF2B5EF4-FFF2-40B4-BE49-F238E27FC236}">
                <a16:creationId xmlns:a16="http://schemas.microsoft.com/office/drawing/2014/main" id="{3F6A541F-2C1D-40D6-9DF3-725CDBA2954F}"/>
              </a:ext>
            </a:extLst>
          </p:cNvPr>
          <p:cNvSpPr>
            <a:spLocks noChangeArrowheads="1"/>
          </p:cNvSpPr>
          <p:nvPr/>
        </p:nvSpPr>
        <p:spPr bwMode="auto">
          <a:xfrm>
            <a:off x="3048000" y="5181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73" name="AutoShape 13">
            <a:extLst>
              <a:ext uri="{FF2B5EF4-FFF2-40B4-BE49-F238E27FC236}">
                <a16:creationId xmlns:a16="http://schemas.microsoft.com/office/drawing/2014/main" id="{E09B0D8F-3D22-4485-A377-0CAED6127F14}"/>
              </a:ext>
            </a:extLst>
          </p:cNvPr>
          <p:cNvSpPr>
            <a:spLocks noChangeArrowheads="1"/>
          </p:cNvSpPr>
          <p:nvPr/>
        </p:nvSpPr>
        <p:spPr bwMode="auto">
          <a:xfrm>
            <a:off x="8458200" y="16764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74" name="AutoShape 14">
            <a:extLst>
              <a:ext uri="{FF2B5EF4-FFF2-40B4-BE49-F238E27FC236}">
                <a16:creationId xmlns:a16="http://schemas.microsoft.com/office/drawing/2014/main" id="{CEF38E29-A56C-4B45-B7A3-40DDC2F9A48C}"/>
              </a:ext>
            </a:extLst>
          </p:cNvPr>
          <p:cNvSpPr>
            <a:spLocks noChangeArrowheads="1"/>
          </p:cNvSpPr>
          <p:nvPr/>
        </p:nvSpPr>
        <p:spPr bwMode="auto">
          <a:xfrm>
            <a:off x="3505200" y="1600200"/>
            <a:ext cx="228600" cy="304800"/>
          </a:xfrm>
          <a:prstGeom prst="flowChartAlternateProcess">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75" name="Freeform 15">
            <a:extLst>
              <a:ext uri="{FF2B5EF4-FFF2-40B4-BE49-F238E27FC236}">
                <a16:creationId xmlns:a16="http://schemas.microsoft.com/office/drawing/2014/main" id="{E7FC049D-0DD5-4E77-AC17-813930C15BF9}"/>
              </a:ext>
            </a:extLst>
          </p:cNvPr>
          <p:cNvSpPr>
            <a:spLocks/>
          </p:cNvSpPr>
          <p:nvPr/>
        </p:nvSpPr>
        <p:spPr bwMode="auto">
          <a:xfrm>
            <a:off x="10058400" y="4876800"/>
            <a:ext cx="457200" cy="762000"/>
          </a:xfrm>
          <a:custGeom>
            <a:avLst/>
            <a:gdLst>
              <a:gd name="T0" fmla="*/ 0 w 288"/>
              <a:gd name="T1" fmla="*/ 2147483646 h 480"/>
              <a:gd name="T2" fmla="*/ 2147483646 w 288"/>
              <a:gd name="T3" fmla="*/ 0 h 480"/>
              <a:gd name="T4" fmla="*/ 0 w 288"/>
              <a:gd name="T5" fmla="*/ 2147483646 h 480"/>
              <a:gd name="T6" fmla="*/ 0 60000 65536"/>
              <a:gd name="T7" fmla="*/ 0 60000 65536"/>
              <a:gd name="T8" fmla="*/ 0 60000 65536"/>
              <a:gd name="T9" fmla="*/ 0 w 288"/>
              <a:gd name="T10" fmla="*/ 0 h 480"/>
              <a:gd name="T11" fmla="*/ 288 w 288"/>
              <a:gd name="T12" fmla="*/ 480 h 480"/>
            </a:gdLst>
            <a:ahLst/>
            <a:cxnLst>
              <a:cxn ang="T6">
                <a:pos x="T0" y="T1"/>
              </a:cxn>
              <a:cxn ang="T7">
                <a:pos x="T2" y="T3"/>
              </a:cxn>
              <a:cxn ang="T8">
                <a:pos x="T4" y="T5"/>
              </a:cxn>
            </a:cxnLst>
            <a:rect l="T9" t="T10" r="T11" b="T12"/>
            <a:pathLst>
              <a:path w="288" h="480">
                <a:moveTo>
                  <a:pt x="0" y="480"/>
                </a:moveTo>
                <a:cubicBezTo>
                  <a:pt x="0" y="480"/>
                  <a:pt x="288" y="0"/>
                  <a:pt x="288" y="0"/>
                </a:cubicBezTo>
                <a:cubicBezTo>
                  <a:pt x="288" y="0"/>
                  <a:pt x="0" y="480"/>
                  <a:pt x="0" y="480"/>
                </a:cubicBezTo>
                <a:close/>
              </a:path>
            </a:pathLst>
          </a:cu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66576" name="Rectangle 16">
            <a:extLst>
              <a:ext uri="{FF2B5EF4-FFF2-40B4-BE49-F238E27FC236}">
                <a16:creationId xmlns:a16="http://schemas.microsoft.com/office/drawing/2014/main" id="{23024DDC-BE3C-4332-8B4A-FFD68CA72B2C}"/>
              </a:ext>
            </a:extLst>
          </p:cNvPr>
          <p:cNvSpPr>
            <a:spLocks noChangeArrowheads="1"/>
          </p:cNvSpPr>
          <p:nvPr/>
        </p:nvSpPr>
        <p:spPr bwMode="auto">
          <a:xfrm>
            <a:off x="6362700" y="5765800"/>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0"/>
              </a:spcBef>
              <a:buSzTx/>
              <a:buFontTx/>
              <a:buNone/>
            </a:pPr>
            <a:r>
              <a:rPr lang="en-US" altLang="en-US" sz="2000" dirty="0">
                <a:latin typeface="Arial" panose="020B0604020202020204" pitchFamily="34" charset="0"/>
              </a:rPr>
              <a:t>180° </a:t>
            </a:r>
            <a:r>
              <a:rPr lang="en-US" altLang="en-US" sz="2000" dirty="0">
                <a:solidFill>
                  <a:srgbClr val="FF0000"/>
                </a:solidFill>
                <a:latin typeface="Arial" panose="020B0604020202020204" pitchFamily="34" charset="0"/>
              </a:rPr>
              <a:t>Red</a:t>
            </a:r>
            <a:r>
              <a:rPr lang="en-US" altLang="en-US" sz="2000" dirty="0">
                <a:latin typeface="Arial" panose="020B0604020202020204" pitchFamily="34" charset="0"/>
              </a:rPr>
              <a:t> Pier Lights</a:t>
            </a:r>
          </a:p>
        </p:txBody>
      </p:sp>
      <p:sp>
        <p:nvSpPr>
          <p:cNvPr id="66577" name="AutoShape 17">
            <a:extLst>
              <a:ext uri="{FF2B5EF4-FFF2-40B4-BE49-F238E27FC236}">
                <a16:creationId xmlns:a16="http://schemas.microsoft.com/office/drawing/2014/main" id="{1FA5F78B-3E91-4032-9AEE-FE58376A21A2}"/>
              </a:ext>
            </a:extLst>
          </p:cNvPr>
          <p:cNvSpPr>
            <a:spLocks noChangeArrowheads="1"/>
          </p:cNvSpPr>
          <p:nvPr/>
        </p:nvSpPr>
        <p:spPr bwMode="auto">
          <a:xfrm rot="5463574">
            <a:off x="9423399" y="5791200"/>
            <a:ext cx="381000" cy="609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78" name="Line 18">
            <a:extLst>
              <a:ext uri="{FF2B5EF4-FFF2-40B4-BE49-F238E27FC236}">
                <a16:creationId xmlns:a16="http://schemas.microsoft.com/office/drawing/2014/main" id="{6D16813E-EF34-4315-9383-D15DD93EA135}"/>
              </a:ext>
            </a:extLst>
          </p:cNvPr>
          <p:cNvSpPr>
            <a:spLocks noChangeShapeType="1"/>
          </p:cNvSpPr>
          <p:nvPr/>
        </p:nvSpPr>
        <p:spPr bwMode="auto">
          <a:xfrm flipV="1">
            <a:off x="2438400" y="1600200"/>
            <a:ext cx="990600" cy="29718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579" name="Line 19">
            <a:extLst>
              <a:ext uri="{FF2B5EF4-FFF2-40B4-BE49-F238E27FC236}">
                <a16:creationId xmlns:a16="http://schemas.microsoft.com/office/drawing/2014/main" id="{D5642AEE-D871-4DE8-864C-F0CA230A6930}"/>
              </a:ext>
            </a:extLst>
          </p:cNvPr>
          <p:cNvSpPr>
            <a:spLocks noChangeShapeType="1"/>
          </p:cNvSpPr>
          <p:nvPr/>
        </p:nvSpPr>
        <p:spPr bwMode="auto">
          <a:xfrm flipV="1">
            <a:off x="2819400" y="1600200"/>
            <a:ext cx="685800" cy="29718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580" name="Line 20">
            <a:extLst>
              <a:ext uri="{FF2B5EF4-FFF2-40B4-BE49-F238E27FC236}">
                <a16:creationId xmlns:a16="http://schemas.microsoft.com/office/drawing/2014/main" id="{47B9ED50-0D30-4934-AB37-483B123A8E2F}"/>
              </a:ext>
            </a:extLst>
          </p:cNvPr>
          <p:cNvSpPr>
            <a:spLocks noChangeShapeType="1"/>
          </p:cNvSpPr>
          <p:nvPr/>
        </p:nvSpPr>
        <p:spPr bwMode="auto">
          <a:xfrm flipH="1">
            <a:off x="1828800" y="4572000"/>
            <a:ext cx="10668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581" name="Line 21">
            <a:extLst>
              <a:ext uri="{FF2B5EF4-FFF2-40B4-BE49-F238E27FC236}">
                <a16:creationId xmlns:a16="http://schemas.microsoft.com/office/drawing/2014/main" id="{51525531-5356-4085-9336-32F0D1BC5A23}"/>
              </a:ext>
            </a:extLst>
          </p:cNvPr>
          <p:cNvSpPr>
            <a:spLocks noChangeShapeType="1"/>
          </p:cNvSpPr>
          <p:nvPr/>
        </p:nvSpPr>
        <p:spPr bwMode="auto">
          <a:xfrm flipV="1">
            <a:off x="9525000" y="4495800"/>
            <a:ext cx="8382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582" name="Line 22">
            <a:extLst>
              <a:ext uri="{FF2B5EF4-FFF2-40B4-BE49-F238E27FC236}">
                <a16:creationId xmlns:a16="http://schemas.microsoft.com/office/drawing/2014/main" id="{203829C8-7160-45D2-B267-035A1747D7AC}"/>
              </a:ext>
            </a:extLst>
          </p:cNvPr>
          <p:cNvSpPr>
            <a:spLocks noChangeShapeType="1"/>
          </p:cNvSpPr>
          <p:nvPr/>
        </p:nvSpPr>
        <p:spPr bwMode="auto">
          <a:xfrm flipH="1" flipV="1">
            <a:off x="8686800" y="1676400"/>
            <a:ext cx="1295400" cy="2819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583" name="Line 23">
            <a:extLst>
              <a:ext uri="{FF2B5EF4-FFF2-40B4-BE49-F238E27FC236}">
                <a16:creationId xmlns:a16="http://schemas.microsoft.com/office/drawing/2014/main" id="{D5A38ED0-1E16-4388-AB1B-027C5308A7A0}"/>
              </a:ext>
            </a:extLst>
          </p:cNvPr>
          <p:cNvSpPr>
            <a:spLocks noChangeShapeType="1"/>
          </p:cNvSpPr>
          <p:nvPr/>
        </p:nvSpPr>
        <p:spPr bwMode="auto">
          <a:xfrm>
            <a:off x="8686800" y="1752600"/>
            <a:ext cx="914400" cy="27432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6584" name="Rectangle 24">
            <a:extLst>
              <a:ext uri="{FF2B5EF4-FFF2-40B4-BE49-F238E27FC236}">
                <a16:creationId xmlns:a16="http://schemas.microsoft.com/office/drawing/2014/main" id="{0E9F8B15-4644-40AD-AB68-3390543AE432}"/>
              </a:ext>
            </a:extLst>
          </p:cNvPr>
          <p:cNvSpPr>
            <a:spLocks noChangeArrowheads="1"/>
          </p:cNvSpPr>
          <p:nvPr/>
        </p:nvSpPr>
        <p:spPr bwMode="auto">
          <a:xfrm>
            <a:off x="3581400" y="2743200"/>
            <a:ext cx="4572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85" name="Rectangle 25">
            <a:extLst>
              <a:ext uri="{FF2B5EF4-FFF2-40B4-BE49-F238E27FC236}">
                <a16:creationId xmlns:a16="http://schemas.microsoft.com/office/drawing/2014/main" id="{735AEEA1-AA1A-421A-9078-2E6EE6FBFC8B}"/>
              </a:ext>
            </a:extLst>
          </p:cNvPr>
          <p:cNvSpPr>
            <a:spLocks noChangeArrowheads="1"/>
          </p:cNvSpPr>
          <p:nvPr/>
        </p:nvSpPr>
        <p:spPr bwMode="auto">
          <a:xfrm>
            <a:off x="3581400" y="2286000"/>
            <a:ext cx="457200" cy="457200"/>
          </a:xfrm>
          <a:prstGeom prst="rect">
            <a:avLst/>
          </a:prstGeom>
          <a:solidFill>
            <a:srgbClr val="66FF33"/>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6586" name="Rectangle 26">
            <a:extLst>
              <a:ext uri="{FF2B5EF4-FFF2-40B4-BE49-F238E27FC236}">
                <a16:creationId xmlns:a16="http://schemas.microsoft.com/office/drawing/2014/main" id="{8CD00794-7513-4B8D-AD6C-52621CCF1323}"/>
              </a:ext>
            </a:extLst>
          </p:cNvPr>
          <p:cNvSpPr>
            <a:spLocks noChangeArrowheads="1"/>
          </p:cNvSpPr>
          <p:nvPr/>
        </p:nvSpPr>
        <p:spPr bwMode="auto">
          <a:xfrm>
            <a:off x="4114800" y="2362200"/>
            <a:ext cx="47148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en-US" altLang="en-US" sz="2000">
                <a:latin typeface="Arial" panose="020B0604020202020204" pitchFamily="34" charset="0"/>
              </a:rPr>
              <a:t>180° </a:t>
            </a:r>
            <a:r>
              <a:rPr lang="en-US" altLang="en-US" sz="2000" b="1">
                <a:solidFill>
                  <a:srgbClr val="92D050"/>
                </a:solidFill>
                <a:latin typeface="Arial" panose="020B0604020202020204" pitchFamily="34" charset="0"/>
              </a:rPr>
              <a:t>Green</a:t>
            </a:r>
            <a:r>
              <a:rPr lang="en-US" altLang="en-US" sz="2000">
                <a:latin typeface="Arial" panose="020B0604020202020204" pitchFamily="34" charset="0"/>
              </a:rPr>
              <a:t> Moveable Span Light is on. </a:t>
            </a:r>
          </a:p>
          <a:p>
            <a:pPr>
              <a:spcBef>
                <a:spcPct val="50000"/>
              </a:spcBef>
              <a:buSzTx/>
              <a:buFontTx/>
              <a:buNone/>
            </a:pPr>
            <a:r>
              <a:rPr lang="en-US" altLang="en-US" sz="2000">
                <a:latin typeface="Arial" panose="020B0604020202020204" pitchFamily="34" charset="0"/>
              </a:rPr>
              <a:t>180° </a:t>
            </a:r>
            <a:r>
              <a:rPr lang="en-US" altLang="en-US" sz="2000" b="1">
                <a:solidFill>
                  <a:srgbClr val="FF0000"/>
                </a:solidFill>
                <a:latin typeface="Arial" panose="020B0604020202020204" pitchFamily="34" charset="0"/>
              </a:rPr>
              <a:t>Red</a:t>
            </a:r>
            <a:r>
              <a:rPr lang="en-US" altLang="en-US" sz="2000">
                <a:latin typeface="Arial" panose="020B0604020202020204" pitchFamily="34" charset="0"/>
              </a:rPr>
              <a:t>  Moveable Span Light is </a:t>
            </a:r>
            <a:r>
              <a:rPr lang="en-US" altLang="en-US" sz="2000" b="1" u="sng">
                <a:latin typeface="Arial" panose="020B0604020202020204" pitchFamily="34" charset="0"/>
              </a:rPr>
              <a:t>out.</a:t>
            </a:r>
          </a:p>
        </p:txBody>
      </p:sp>
      <p:sp>
        <p:nvSpPr>
          <p:cNvPr id="2" name="Footer Placeholder 1">
            <a:extLst>
              <a:ext uri="{FF2B5EF4-FFF2-40B4-BE49-F238E27FC236}">
                <a16:creationId xmlns:a16="http://schemas.microsoft.com/office/drawing/2014/main" id="{DEA14A40-AC51-4E2E-AA47-F09BDC67969E}"/>
              </a:ext>
            </a:extLst>
          </p:cNvPr>
          <p:cNvSpPr>
            <a:spLocks noGrp="1"/>
          </p:cNvSpPr>
          <p:nvPr>
            <p:ph type="ftr" sz="quarter" idx="11"/>
          </p:nvPr>
        </p:nvSpPr>
        <p:spPr/>
        <p:txBody>
          <a:bodyPr/>
          <a:lstStyle/>
          <a:p>
            <a:pPr>
              <a:defRPr/>
            </a:pPr>
            <a:r>
              <a:rPr lang="en-US" dirty="0"/>
              <a:t>D5S AV-PQS Training Bridge Admin</a:t>
            </a:r>
          </a:p>
        </p:txBody>
      </p:sp>
      <p:sp>
        <p:nvSpPr>
          <p:cNvPr id="3" name="Slide Number Placeholder 2">
            <a:extLst>
              <a:ext uri="{FF2B5EF4-FFF2-40B4-BE49-F238E27FC236}">
                <a16:creationId xmlns:a16="http://schemas.microsoft.com/office/drawing/2014/main" id="{19724237-C042-49C1-A989-72E3593D6229}"/>
              </a:ext>
            </a:extLst>
          </p:cNvPr>
          <p:cNvSpPr>
            <a:spLocks noGrp="1"/>
          </p:cNvSpPr>
          <p:nvPr>
            <p:ph type="sldNum" sz="quarter" idx="12"/>
          </p:nvPr>
        </p:nvSpPr>
        <p:spPr/>
        <p:txBody>
          <a:bodyPr/>
          <a:lstStyle/>
          <a:p>
            <a:pPr>
              <a:defRPr/>
            </a:pPr>
            <a:fld id="{DFFF9439-C282-48D8-A9F0-CAFDB9C8D91B}" type="slidenum">
              <a:rPr lang="en-US" altLang="en-US" smtClean="0"/>
              <a:pPr>
                <a:defRPr/>
              </a:pPr>
              <a:t>47</a:t>
            </a:fld>
            <a:endParaRPr lang="en-US" altLang="en-US"/>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a:extLst>
              <a:ext uri="{FF2B5EF4-FFF2-40B4-BE49-F238E27FC236}">
                <a16:creationId xmlns:a16="http://schemas.microsoft.com/office/drawing/2014/main" id="{0FD48819-794E-4509-9C9B-32539440D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075" y="1409700"/>
            <a:ext cx="6434138"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419990A4-2BB1-4F58-9A24-6D0D4B07D079}"/>
              </a:ext>
            </a:extLst>
          </p:cNvPr>
          <p:cNvSpPr>
            <a:spLocks noChangeArrowheads="1"/>
          </p:cNvSpPr>
          <p:nvPr/>
        </p:nvSpPr>
        <p:spPr bwMode="auto">
          <a:xfrm>
            <a:off x="658813" y="533400"/>
            <a:ext cx="10890250" cy="876300"/>
          </a:xfrm>
          <a:prstGeom prst="rect">
            <a:avLst/>
          </a:prstGeom>
          <a:noFill/>
          <a:ln>
            <a:noFill/>
          </a:ln>
        </p:spPr>
        <p:txBody>
          <a:bodyPr lIns="92075" tIns="46038" rIns="92075" bIns="46038" anchor="b"/>
          <a:lstStyle/>
          <a:p>
            <a:pPr algn="ctr" eaLnBrk="1" hangingPunct="1">
              <a:defRPr/>
            </a:pPr>
            <a:r>
              <a:rPr lang="en-US" sz="3600" dirty="0">
                <a:solidFill>
                  <a:srgbClr val="FFFF00"/>
                </a:solidFill>
                <a:latin typeface="+mj-lt"/>
              </a:rPr>
              <a:t>Adjacent Double Bascule Bridge</a:t>
            </a:r>
            <a:br>
              <a:rPr lang="en-US" sz="3600" dirty="0">
                <a:solidFill>
                  <a:srgbClr val="FFFF00"/>
                </a:solidFill>
                <a:latin typeface="+mj-lt"/>
              </a:rPr>
            </a:br>
            <a:r>
              <a:rPr lang="en-US" sz="3600" dirty="0">
                <a:solidFill>
                  <a:srgbClr val="FFFF00"/>
                </a:solidFill>
                <a:latin typeface="+mj-lt"/>
              </a:rPr>
              <a:t>(Spans are closing)</a:t>
            </a:r>
            <a:endParaRPr lang="en-US" sz="4400" dirty="0">
              <a:solidFill>
                <a:srgbClr val="FFFF00"/>
              </a:solidFill>
              <a:latin typeface="+mj-lt"/>
            </a:endParaRPr>
          </a:p>
        </p:txBody>
      </p:sp>
      <p:sp>
        <p:nvSpPr>
          <p:cNvPr id="2" name="Footer Placeholder 1">
            <a:extLst>
              <a:ext uri="{FF2B5EF4-FFF2-40B4-BE49-F238E27FC236}">
                <a16:creationId xmlns:a16="http://schemas.microsoft.com/office/drawing/2014/main" id="{6DD67034-41DC-4682-80FD-1FBC4383E5ED}"/>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568F4B12-2BFB-4176-B179-831B6FAC6237}"/>
              </a:ext>
            </a:extLst>
          </p:cNvPr>
          <p:cNvSpPr>
            <a:spLocks noGrp="1"/>
          </p:cNvSpPr>
          <p:nvPr>
            <p:ph type="sldNum" sz="quarter" idx="12"/>
          </p:nvPr>
        </p:nvSpPr>
        <p:spPr/>
        <p:txBody>
          <a:bodyPr/>
          <a:lstStyle/>
          <a:p>
            <a:pPr>
              <a:defRPr/>
            </a:pPr>
            <a:fld id="{1A66F3DF-797F-4029-9B17-BCF29721B672}" type="slidenum">
              <a:rPr lang="en-US" altLang="en-US" smtClean="0"/>
              <a:pPr>
                <a:defRPr/>
              </a:pPr>
              <a:t>48</a:t>
            </a:fld>
            <a:endParaRPr lang="en-US" altLang="en-US"/>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AutoShape 130">
            <a:extLst>
              <a:ext uri="{FF2B5EF4-FFF2-40B4-BE49-F238E27FC236}">
                <a16:creationId xmlns:a16="http://schemas.microsoft.com/office/drawing/2014/main" id="{DDFD1F9C-9CDB-474D-B66E-382EE7BC3E55}"/>
              </a:ext>
            </a:extLst>
          </p:cNvPr>
          <p:cNvSpPr>
            <a:spLocks noChangeArrowheads="1"/>
          </p:cNvSpPr>
          <p:nvPr/>
        </p:nvSpPr>
        <p:spPr bwMode="auto">
          <a:xfrm rot="-5400000">
            <a:off x="5486400" y="429895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11" name="AutoShape 126">
            <a:extLst>
              <a:ext uri="{FF2B5EF4-FFF2-40B4-BE49-F238E27FC236}">
                <a16:creationId xmlns:a16="http://schemas.microsoft.com/office/drawing/2014/main" id="{001CE09A-0F7F-4606-8FC1-3219F0D1C252}"/>
              </a:ext>
            </a:extLst>
          </p:cNvPr>
          <p:cNvSpPr>
            <a:spLocks noChangeArrowheads="1"/>
          </p:cNvSpPr>
          <p:nvPr/>
        </p:nvSpPr>
        <p:spPr bwMode="auto">
          <a:xfrm rot="-5400000">
            <a:off x="3028950" y="4114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46084" name="Rectangle 2">
            <a:extLst>
              <a:ext uri="{FF2B5EF4-FFF2-40B4-BE49-F238E27FC236}">
                <a16:creationId xmlns:a16="http://schemas.microsoft.com/office/drawing/2014/main" id="{A2A5E9EF-8066-45EA-B171-DC1636A76C07}"/>
              </a:ext>
            </a:extLst>
          </p:cNvPr>
          <p:cNvSpPr>
            <a:spLocks noChangeArrowheads="1"/>
          </p:cNvSpPr>
          <p:nvPr/>
        </p:nvSpPr>
        <p:spPr bwMode="auto">
          <a:xfrm>
            <a:off x="2286000" y="95250"/>
            <a:ext cx="7696200" cy="617538"/>
          </a:xfrm>
          <a:prstGeom prst="rect">
            <a:avLst/>
          </a:prstGeom>
          <a:noFill/>
          <a:ln>
            <a:noFill/>
          </a:ln>
        </p:spPr>
        <p:txBody>
          <a:bodyPr lIns="92075" tIns="46038" rIns="92075" bIns="46038" anchor="b"/>
          <a:lstStyle/>
          <a:p>
            <a:pPr algn="ctr" eaLnBrk="1" hangingPunct="1">
              <a:defRPr/>
            </a:pPr>
            <a:r>
              <a:rPr lang="en-US" sz="3600" dirty="0">
                <a:solidFill>
                  <a:srgbClr val="FFFF00"/>
                </a:solidFill>
                <a:latin typeface="+mj-lt"/>
              </a:rPr>
              <a:t>Lighting Discrepancies</a:t>
            </a:r>
            <a:endParaRPr lang="en-US" sz="4400" dirty="0">
              <a:solidFill>
                <a:srgbClr val="FFFF00"/>
              </a:solidFill>
              <a:latin typeface="+mj-lt"/>
            </a:endParaRPr>
          </a:p>
        </p:txBody>
      </p:sp>
      <p:sp>
        <p:nvSpPr>
          <p:cNvPr id="68613" name="Line 3">
            <a:extLst>
              <a:ext uri="{FF2B5EF4-FFF2-40B4-BE49-F238E27FC236}">
                <a16:creationId xmlns:a16="http://schemas.microsoft.com/office/drawing/2014/main" id="{6F53C3FF-E4EF-4AE0-A85F-F8FDB31BA7B6}"/>
              </a:ext>
            </a:extLst>
          </p:cNvPr>
          <p:cNvSpPr>
            <a:spLocks noChangeShapeType="1"/>
          </p:cNvSpPr>
          <p:nvPr/>
        </p:nvSpPr>
        <p:spPr bwMode="auto">
          <a:xfrm>
            <a:off x="1828800" y="2438400"/>
            <a:ext cx="8610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14" name="Line 4">
            <a:extLst>
              <a:ext uri="{FF2B5EF4-FFF2-40B4-BE49-F238E27FC236}">
                <a16:creationId xmlns:a16="http://schemas.microsoft.com/office/drawing/2014/main" id="{48617437-CA22-436C-8829-957F937255E7}"/>
              </a:ext>
            </a:extLst>
          </p:cNvPr>
          <p:cNvSpPr>
            <a:spLocks noChangeShapeType="1"/>
          </p:cNvSpPr>
          <p:nvPr/>
        </p:nvSpPr>
        <p:spPr bwMode="auto">
          <a:xfrm>
            <a:off x="2819400" y="3352800"/>
            <a:ext cx="7391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15" name="Freeform 5">
            <a:extLst>
              <a:ext uri="{FF2B5EF4-FFF2-40B4-BE49-F238E27FC236}">
                <a16:creationId xmlns:a16="http://schemas.microsoft.com/office/drawing/2014/main" id="{83038FEE-3BA6-496C-9B84-7E50A4602164}"/>
              </a:ext>
            </a:extLst>
          </p:cNvPr>
          <p:cNvSpPr>
            <a:spLocks/>
          </p:cNvSpPr>
          <p:nvPr/>
        </p:nvSpPr>
        <p:spPr bwMode="auto">
          <a:xfrm>
            <a:off x="1752600" y="2743200"/>
            <a:ext cx="1066800" cy="635000"/>
          </a:xfrm>
          <a:custGeom>
            <a:avLst/>
            <a:gdLst>
              <a:gd name="T0" fmla="*/ 2147483646 w 1008"/>
              <a:gd name="T1" fmla="*/ 2147483646 h 400"/>
              <a:gd name="T2" fmla="*/ 2147483646 w 1008"/>
              <a:gd name="T3" fmla="*/ 2147483646 h 400"/>
              <a:gd name="T4" fmla="*/ 0 w 1008"/>
              <a:gd name="T5" fmla="*/ 2147483646 h 400"/>
              <a:gd name="T6" fmla="*/ 0 60000 65536"/>
              <a:gd name="T7" fmla="*/ 0 60000 65536"/>
              <a:gd name="T8" fmla="*/ 0 60000 65536"/>
              <a:gd name="T9" fmla="*/ 0 w 1008"/>
              <a:gd name="T10" fmla="*/ 0 h 400"/>
              <a:gd name="T11" fmla="*/ 1008 w 1008"/>
              <a:gd name="T12" fmla="*/ 400 h 400"/>
            </a:gdLst>
            <a:ahLst/>
            <a:cxnLst>
              <a:cxn ang="T6">
                <a:pos x="T0" y="T1"/>
              </a:cxn>
              <a:cxn ang="T7">
                <a:pos x="T2" y="T3"/>
              </a:cxn>
              <a:cxn ang="T8">
                <a:pos x="T4" y="T5"/>
              </a:cxn>
            </a:cxnLst>
            <a:rect l="T9" t="T10" r="T11" b="T12"/>
            <a:pathLst>
              <a:path w="1008" h="400">
                <a:moveTo>
                  <a:pt x="1008" y="400"/>
                </a:moveTo>
                <a:cubicBezTo>
                  <a:pt x="684" y="264"/>
                  <a:pt x="360" y="128"/>
                  <a:pt x="192" y="64"/>
                </a:cubicBezTo>
                <a:cubicBezTo>
                  <a:pt x="24" y="0"/>
                  <a:pt x="24" y="24"/>
                  <a:pt x="0" y="16"/>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616" name="Line 6">
            <a:extLst>
              <a:ext uri="{FF2B5EF4-FFF2-40B4-BE49-F238E27FC236}">
                <a16:creationId xmlns:a16="http://schemas.microsoft.com/office/drawing/2014/main" id="{C2473241-5996-4586-807C-44371263AA38}"/>
              </a:ext>
            </a:extLst>
          </p:cNvPr>
          <p:cNvSpPr>
            <a:spLocks noChangeShapeType="1"/>
          </p:cNvSpPr>
          <p:nvPr/>
        </p:nvSpPr>
        <p:spPr bwMode="auto">
          <a:xfrm flipV="1">
            <a:off x="9448800" y="2438400"/>
            <a:ext cx="0" cy="91440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17" name="Line 7">
            <a:extLst>
              <a:ext uri="{FF2B5EF4-FFF2-40B4-BE49-F238E27FC236}">
                <a16:creationId xmlns:a16="http://schemas.microsoft.com/office/drawing/2014/main" id="{5028B6BD-0E4A-4FBE-913F-FB8099A03DA8}"/>
              </a:ext>
            </a:extLst>
          </p:cNvPr>
          <p:cNvSpPr>
            <a:spLocks noChangeShapeType="1"/>
          </p:cNvSpPr>
          <p:nvPr/>
        </p:nvSpPr>
        <p:spPr bwMode="auto">
          <a:xfrm>
            <a:off x="2209800" y="4572000"/>
            <a:ext cx="7848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18" name="Line 8">
            <a:extLst>
              <a:ext uri="{FF2B5EF4-FFF2-40B4-BE49-F238E27FC236}">
                <a16:creationId xmlns:a16="http://schemas.microsoft.com/office/drawing/2014/main" id="{E7E6A4D6-7BFE-49F0-B1ED-082BAC4F1F5E}"/>
              </a:ext>
            </a:extLst>
          </p:cNvPr>
          <p:cNvSpPr>
            <a:spLocks noChangeShapeType="1"/>
          </p:cNvSpPr>
          <p:nvPr/>
        </p:nvSpPr>
        <p:spPr bwMode="auto">
          <a:xfrm flipV="1">
            <a:off x="2286000" y="4953000"/>
            <a:ext cx="784860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19" name="Rectangle 9">
            <a:extLst>
              <a:ext uri="{FF2B5EF4-FFF2-40B4-BE49-F238E27FC236}">
                <a16:creationId xmlns:a16="http://schemas.microsoft.com/office/drawing/2014/main" id="{CF8DFBD3-82D7-446B-98CA-D458EB5DE32F}"/>
              </a:ext>
            </a:extLst>
          </p:cNvPr>
          <p:cNvSpPr>
            <a:spLocks noChangeArrowheads="1"/>
          </p:cNvSpPr>
          <p:nvPr/>
        </p:nvSpPr>
        <p:spPr bwMode="auto">
          <a:xfrm>
            <a:off x="3200400" y="2438400"/>
            <a:ext cx="76200" cy="914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20" name="Rectangle 10">
            <a:extLst>
              <a:ext uri="{FF2B5EF4-FFF2-40B4-BE49-F238E27FC236}">
                <a16:creationId xmlns:a16="http://schemas.microsoft.com/office/drawing/2014/main" id="{D6192412-D139-4A0A-8BF6-A3F60A495855}"/>
              </a:ext>
            </a:extLst>
          </p:cNvPr>
          <p:cNvSpPr>
            <a:spLocks noChangeArrowheads="1"/>
          </p:cNvSpPr>
          <p:nvPr/>
        </p:nvSpPr>
        <p:spPr bwMode="auto">
          <a:xfrm>
            <a:off x="5791200" y="2438400"/>
            <a:ext cx="838200" cy="914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21" name="Rectangle 11">
            <a:extLst>
              <a:ext uri="{FF2B5EF4-FFF2-40B4-BE49-F238E27FC236}">
                <a16:creationId xmlns:a16="http://schemas.microsoft.com/office/drawing/2014/main" id="{F65993C0-6E40-4931-B687-0CDC8003C95D}"/>
              </a:ext>
            </a:extLst>
          </p:cNvPr>
          <p:cNvSpPr>
            <a:spLocks noChangeArrowheads="1"/>
          </p:cNvSpPr>
          <p:nvPr/>
        </p:nvSpPr>
        <p:spPr bwMode="auto">
          <a:xfrm>
            <a:off x="30480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22" name="Rectangle 12">
            <a:extLst>
              <a:ext uri="{FF2B5EF4-FFF2-40B4-BE49-F238E27FC236}">
                <a16:creationId xmlns:a16="http://schemas.microsoft.com/office/drawing/2014/main" id="{86576C09-592B-4E84-A424-0E6D17237F0D}"/>
              </a:ext>
            </a:extLst>
          </p:cNvPr>
          <p:cNvSpPr>
            <a:spLocks noChangeArrowheads="1"/>
          </p:cNvSpPr>
          <p:nvPr/>
        </p:nvSpPr>
        <p:spPr bwMode="auto">
          <a:xfrm>
            <a:off x="5715000" y="3200400"/>
            <a:ext cx="9144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23" name="Rectangle 13">
            <a:extLst>
              <a:ext uri="{FF2B5EF4-FFF2-40B4-BE49-F238E27FC236}">
                <a16:creationId xmlns:a16="http://schemas.microsoft.com/office/drawing/2014/main" id="{ED236436-C5D4-42B0-8F1E-88842E8ED0EE}"/>
              </a:ext>
            </a:extLst>
          </p:cNvPr>
          <p:cNvSpPr>
            <a:spLocks noChangeArrowheads="1"/>
          </p:cNvSpPr>
          <p:nvPr/>
        </p:nvSpPr>
        <p:spPr bwMode="auto">
          <a:xfrm>
            <a:off x="9220200" y="3200400"/>
            <a:ext cx="381000" cy="152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24" name="AutoShape 14">
            <a:extLst>
              <a:ext uri="{FF2B5EF4-FFF2-40B4-BE49-F238E27FC236}">
                <a16:creationId xmlns:a16="http://schemas.microsoft.com/office/drawing/2014/main" id="{09CF15D1-356F-4817-A011-90198DA41984}"/>
              </a:ext>
            </a:extLst>
          </p:cNvPr>
          <p:cNvSpPr>
            <a:spLocks noChangeArrowheads="1"/>
          </p:cNvSpPr>
          <p:nvPr/>
        </p:nvSpPr>
        <p:spPr bwMode="auto">
          <a:xfrm>
            <a:off x="6629400" y="4572000"/>
            <a:ext cx="152400" cy="3048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25" name="AutoShape 15">
            <a:extLst>
              <a:ext uri="{FF2B5EF4-FFF2-40B4-BE49-F238E27FC236}">
                <a16:creationId xmlns:a16="http://schemas.microsoft.com/office/drawing/2014/main" id="{8A401752-5789-4D67-84B7-FD953FD79FEC}"/>
              </a:ext>
            </a:extLst>
          </p:cNvPr>
          <p:cNvSpPr>
            <a:spLocks noChangeArrowheads="1"/>
          </p:cNvSpPr>
          <p:nvPr/>
        </p:nvSpPr>
        <p:spPr bwMode="auto">
          <a:xfrm>
            <a:off x="5562600" y="4572000"/>
            <a:ext cx="152400" cy="3048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26" name="AutoShape 16">
            <a:extLst>
              <a:ext uri="{FF2B5EF4-FFF2-40B4-BE49-F238E27FC236}">
                <a16:creationId xmlns:a16="http://schemas.microsoft.com/office/drawing/2014/main" id="{C8C2E2DD-56CF-45F9-A43C-104DCDD75D61}"/>
              </a:ext>
            </a:extLst>
          </p:cNvPr>
          <p:cNvSpPr>
            <a:spLocks noChangeArrowheads="1"/>
          </p:cNvSpPr>
          <p:nvPr/>
        </p:nvSpPr>
        <p:spPr bwMode="auto">
          <a:xfrm>
            <a:off x="6096000" y="2895600"/>
            <a:ext cx="228600" cy="304800"/>
          </a:xfrm>
          <a:prstGeom prst="flowChartAlternateProcess">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27" name="AutoShape 19">
            <a:extLst>
              <a:ext uri="{FF2B5EF4-FFF2-40B4-BE49-F238E27FC236}">
                <a16:creationId xmlns:a16="http://schemas.microsoft.com/office/drawing/2014/main" id="{AB73DD29-531A-4B4F-9F30-4A92C740612B}"/>
              </a:ext>
            </a:extLst>
          </p:cNvPr>
          <p:cNvSpPr>
            <a:spLocks noChangeArrowheads="1"/>
          </p:cNvSpPr>
          <p:nvPr/>
        </p:nvSpPr>
        <p:spPr bwMode="auto">
          <a:xfrm>
            <a:off x="66294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28" name="AutoShape 20">
            <a:extLst>
              <a:ext uri="{FF2B5EF4-FFF2-40B4-BE49-F238E27FC236}">
                <a16:creationId xmlns:a16="http://schemas.microsoft.com/office/drawing/2014/main" id="{8CB5BB18-970C-4BD0-A831-C86E39F6A820}"/>
              </a:ext>
            </a:extLst>
          </p:cNvPr>
          <p:cNvSpPr>
            <a:spLocks noChangeArrowheads="1"/>
          </p:cNvSpPr>
          <p:nvPr/>
        </p:nvSpPr>
        <p:spPr bwMode="auto">
          <a:xfrm>
            <a:off x="6019800" y="3429000"/>
            <a:ext cx="228600" cy="152400"/>
          </a:xfrm>
          <a:prstGeom prst="flowChartAlternateProcess">
            <a:avLst/>
          </a:prstGeom>
          <a:solidFill>
            <a:srgbClr val="FF66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29" name="AutoShape 23">
            <a:extLst>
              <a:ext uri="{FF2B5EF4-FFF2-40B4-BE49-F238E27FC236}">
                <a16:creationId xmlns:a16="http://schemas.microsoft.com/office/drawing/2014/main" id="{3CA6171A-30B9-4A4C-924F-504A48A44E4C}"/>
              </a:ext>
            </a:extLst>
          </p:cNvPr>
          <p:cNvSpPr>
            <a:spLocks noChangeArrowheads="1"/>
          </p:cNvSpPr>
          <p:nvPr/>
        </p:nvSpPr>
        <p:spPr bwMode="auto">
          <a:xfrm>
            <a:off x="9296400" y="28956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30" name="AutoShape 24">
            <a:extLst>
              <a:ext uri="{FF2B5EF4-FFF2-40B4-BE49-F238E27FC236}">
                <a16:creationId xmlns:a16="http://schemas.microsoft.com/office/drawing/2014/main" id="{6209D2C9-0F39-4A5F-BA76-76544EF1D2BB}"/>
              </a:ext>
            </a:extLst>
          </p:cNvPr>
          <p:cNvSpPr>
            <a:spLocks noChangeArrowheads="1"/>
          </p:cNvSpPr>
          <p:nvPr/>
        </p:nvSpPr>
        <p:spPr bwMode="auto">
          <a:xfrm>
            <a:off x="55626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31" name="AutoShape 25">
            <a:extLst>
              <a:ext uri="{FF2B5EF4-FFF2-40B4-BE49-F238E27FC236}">
                <a16:creationId xmlns:a16="http://schemas.microsoft.com/office/drawing/2014/main" id="{93F550AF-FF4E-4F78-B23C-A3A6B52A3EDE}"/>
              </a:ext>
            </a:extLst>
          </p:cNvPr>
          <p:cNvSpPr>
            <a:spLocks noChangeArrowheads="1"/>
          </p:cNvSpPr>
          <p:nvPr/>
        </p:nvSpPr>
        <p:spPr bwMode="auto">
          <a:xfrm>
            <a:off x="3124200" y="2895600"/>
            <a:ext cx="228600" cy="304800"/>
          </a:xfrm>
          <a:prstGeom prst="flowChartAlternateProcess">
            <a:avLst/>
          </a:prstGeom>
          <a:solidFill>
            <a:srgbClr val="FF33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32" name="AutoShape 26">
            <a:extLst>
              <a:ext uri="{FF2B5EF4-FFF2-40B4-BE49-F238E27FC236}">
                <a16:creationId xmlns:a16="http://schemas.microsoft.com/office/drawing/2014/main" id="{50B2D36F-5041-41BF-A157-F7E298E76208}"/>
              </a:ext>
            </a:extLst>
          </p:cNvPr>
          <p:cNvSpPr>
            <a:spLocks noChangeArrowheads="1"/>
          </p:cNvSpPr>
          <p:nvPr/>
        </p:nvSpPr>
        <p:spPr bwMode="auto">
          <a:xfrm>
            <a:off x="3276600" y="4572000"/>
            <a:ext cx="152400" cy="3810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33" name="AutoShape 28">
            <a:extLst>
              <a:ext uri="{FF2B5EF4-FFF2-40B4-BE49-F238E27FC236}">
                <a16:creationId xmlns:a16="http://schemas.microsoft.com/office/drawing/2014/main" id="{1163598F-0B24-4F97-867D-7AB453165A34}"/>
              </a:ext>
            </a:extLst>
          </p:cNvPr>
          <p:cNvSpPr>
            <a:spLocks noChangeArrowheads="1"/>
          </p:cNvSpPr>
          <p:nvPr/>
        </p:nvSpPr>
        <p:spPr bwMode="auto">
          <a:xfrm>
            <a:off x="9220200" y="4572000"/>
            <a:ext cx="152400" cy="3810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34" name="AutoShape 29">
            <a:extLst>
              <a:ext uri="{FF2B5EF4-FFF2-40B4-BE49-F238E27FC236}">
                <a16:creationId xmlns:a16="http://schemas.microsoft.com/office/drawing/2014/main" id="{DE4A4C02-5309-4531-8BD7-83D90B436AE4}"/>
              </a:ext>
            </a:extLst>
          </p:cNvPr>
          <p:cNvSpPr>
            <a:spLocks noChangeArrowheads="1"/>
          </p:cNvSpPr>
          <p:nvPr/>
        </p:nvSpPr>
        <p:spPr bwMode="auto">
          <a:xfrm>
            <a:off x="8991600" y="2971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35" name="AutoShape 30">
            <a:extLst>
              <a:ext uri="{FF2B5EF4-FFF2-40B4-BE49-F238E27FC236}">
                <a16:creationId xmlns:a16="http://schemas.microsoft.com/office/drawing/2014/main" id="{223815EC-84F9-4DD1-8D15-25807237147F}"/>
              </a:ext>
            </a:extLst>
          </p:cNvPr>
          <p:cNvSpPr>
            <a:spLocks noChangeArrowheads="1"/>
          </p:cNvSpPr>
          <p:nvPr/>
        </p:nvSpPr>
        <p:spPr bwMode="auto">
          <a:xfrm>
            <a:off x="3429000" y="2971800"/>
            <a:ext cx="228600" cy="304800"/>
          </a:xfrm>
          <a:prstGeom prst="flowChartAlternateProcess">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36" name="Rectangle 31">
            <a:extLst>
              <a:ext uri="{FF2B5EF4-FFF2-40B4-BE49-F238E27FC236}">
                <a16:creationId xmlns:a16="http://schemas.microsoft.com/office/drawing/2014/main" id="{8D4FB2A5-F582-4ADD-9CEC-EA2D74A206D5}"/>
              </a:ext>
            </a:extLst>
          </p:cNvPr>
          <p:cNvSpPr>
            <a:spLocks noChangeArrowheads="1"/>
          </p:cNvSpPr>
          <p:nvPr/>
        </p:nvSpPr>
        <p:spPr bwMode="auto">
          <a:xfrm>
            <a:off x="9372600" y="4343400"/>
            <a:ext cx="762000" cy="838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37" name="Rectangle 32">
            <a:extLst>
              <a:ext uri="{FF2B5EF4-FFF2-40B4-BE49-F238E27FC236}">
                <a16:creationId xmlns:a16="http://schemas.microsoft.com/office/drawing/2014/main" id="{C69C6640-4040-40AE-A193-170A17F0433F}"/>
              </a:ext>
            </a:extLst>
          </p:cNvPr>
          <p:cNvSpPr>
            <a:spLocks noChangeArrowheads="1"/>
          </p:cNvSpPr>
          <p:nvPr/>
        </p:nvSpPr>
        <p:spPr bwMode="auto">
          <a:xfrm>
            <a:off x="2209800" y="4343400"/>
            <a:ext cx="1066800" cy="838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38" name="Line 33">
            <a:extLst>
              <a:ext uri="{FF2B5EF4-FFF2-40B4-BE49-F238E27FC236}">
                <a16:creationId xmlns:a16="http://schemas.microsoft.com/office/drawing/2014/main" id="{EF073ED6-3F0A-4B9E-B445-928C50B85387}"/>
              </a:ext>
            </a:extLst>
          </p:cNvPr>
          <p:cNvSpPr>
            <a:spLocks noChangeShapeType="1"/>
          </p:cNvSpPr>
          <p:nvPr/>
        </p:nvSpPr>
        <p:spPr bwMode="auto">
          <a:xfrm>
            <a:off x="5715000" y="3200400"/>
            <a:ext cx="9144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39" name="Line 34">
            <a:extLst>
              <a:ext uri="{FF2B5EF4-FFF2-40B4-BE49-F238E27FC236}">
                <a16:creationId xmlns:a16="http://schemas.microsoft.com/office/drawing/2014/main" id="{F7353B63-1377-486B-93E5-73BB089B0AA8}"/>
              </a:ext>
            </a:extLst>
          </p:cNvPr>
          <p:cNvSpPr>
            <a:spLocks noChangeShapeType="1"/>
          </p:cNvSpPr>
          <p:nvPr/>
        </p:nvSpPr>
        <p:spPr bwMode="auto">
          <a:xfrm flipV="1">
            <a:off x="3200400" y="1752600"/>
            <a:ext cx="685800" cy="6096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40" name="Line 35">
            <a:extLst>
              <a:ext uri="{FF2B5EF4-FFF2-40B4-BE49-F238E27FC236}">
                <a16:creationId xmlns:a16="http://schemas.microsoft.com/office/drawing/2014/main" id="{F73095E9-43D1-43E1-98D0-DBD969418DEE}"/>
              </a:ext>
            </a:extLst>
          </p:cNvPr>
          <p:cNvSpPr>
            <a:spLocks noChangeShapeType="1"/>
          </p:cNvSpPr>
          <p:nvPr/>
        </p:nvSpPr>
        <p:spPr bwMode="auto">
          <a:xfrm>
            <a:off x="3886200" y="18288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41" name="Line 36">
            <a:extLst>
              <a:ext uri="{FF2B5EF4-FFF2-40B4-BE49-F238E27FC236}">
                <a16:creationId xmlns:a16="http://schemas.microsoft.com/office/drawing/2014/main" id="{8084BAA3-670A-423F-AA34-88D859570ADF}"/>
              </a:ext>
            </a:extLst>
          </p:cNvPr>
          <p:cNvSpPr>
            <a:spLocks noChangeShapeType="1"/>
          </p:cNvSpPr>
          <p:nvPr/>
        </p:nvSpPr>
        <p:spPr bwMode="auto">
          <a:xfrm>
            <a:off x="5638800" y="1143000"/>
            <a:ext cx="10668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42" name="Line 37">
            <a:extLst>
              <a:ext uri="{FF2B5EF4-FFF2-40B4-BE49-F238E27FC236}">
                <a16:creationId xmlns:a16="http://schemas.microsoft.com/office/drawing/2014/main" id="{927418C7-8FCF-48E9-A034-C0EE2B44E7C6}"/>
              </a:ext>
            </a:extLst>
          </p:cNvPr>
          <p:cNvSpPr>
            <a:spLocks noChangeShapeType="1"/>
          </p:cNvSpPr>
          <p:nvPr/>
        </p:nvSpPr>
        <p:spPr bwMode="auto">
          <a:xfrm flipH="1">
            <a:off x="3886200" y="1143000"/>
            <a:ext cx="1828800" cy="6096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43" name="Line 38">
            <a:extLst>
              <a:ext uri="{FF2B5EF4-FFF2-40B4-BE49-F238E27FC236}">
                <a16:creationId xmlns:a16="http://schemas.microsoft.com/office/drawing/2014/main" id="{3E7654C2-726D-4AE0-AEAA-1D5B165A765E}"/>
              </a:ext>
            </a:extLst>
          </p:cNvPr>
          <p:cNvSpPr>
            <a:spLocks noChangeShapeType="1"/>
          </p:cNvSpPr>
          <p:nvPr/>
        </p:nvSpPr>
        <p:spPr bwMode="auto">
          <a:xfrm>
            <a:off x="5638800" y="1219200"/>
            <a:ext cx="0" cy="1295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44" name="Line 39">
            <a:extLst>
              <a:ext uri="{FF2B5EF4-FFF2-40B4-BE49-F238E27FC236}">
                <a16:creationId xmlns:a16="http://schemas.microsoft.com/office/drawing/2014/main" id="{2B30626F-0CE5-420F-AE82-CFCF8BE8CAB6}"/>
              </a:ext>
            </a:extLst>
          </p:cNvPr>
          <p:cNvSpPr>
            <a:spLocks noChangeShapeType="1"/>
          </p:cNvSpPr>
          <p:nvPr/>
        </p:nvSpPr>
        <p:spPr bwMode="auto">
          <a:xfrm flipV="1">
            <a:off x="6705600" y="1143000"/>
            <a:ext cx="0" cy="1295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45" name="Line 40">
            <a:extLst>
              <a:ext uri="{FF2B5EF4-FFF2-40B4-BE49-F238E27FC236}">
                <a16:creationId xmlns:a16="http://schemas.microsoft.com/office/drawing/2014/main" id="{A40AD370-5583-49C2-8937-B6FB160D1244}"/>
              </a:ext>
            </a:extLst>
          </p:cNvPr>
          <p:cNvSpPr>
            <a:spLocks noChangeShapeType="1"/>
          </p:cNvSpPr>
          <p:nvPr/>
        </p:nvSpPr>
        <p:spPr bwMode="auto">
          <a:xfrm>
            <a:off x="4419600" y="16002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46" name="Line 41">
            <a:extLst>
              <a:ext uri="{FF2B5EF4-FFF2-40B4-BE49-F238E27FC236}">
                <a16:creationId xmlns:a16="http://schemas.microsoft.com/office/drawing/2014/main" id="{854D65D1-5E1C-4049-A0DF-A3052CC9602F}"/>
              </a:ext>
            </a:extLst>
          </p:cNvPr>
          <p:cNvSpPr>
            <a:spLocks noChangeShapeType="1"/>
          </p:cNvSpPr>
          <p:nvPr/>
        </p:nvSpPr>
        <p:spPr bwMode="auto">
          <a:xfrm>
            <a:off x="4953000" y="14478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47" name="Line 42">
            <a:extLst>
              <a:ext uri="{FF2B5EF4-FFF2-40B4-BE49-F238E27FC236}">
                <a16:creationId xmlns:a16="http://schemas.microsoft.com/office/drawing/2014/main" id="{05A782A7-8037-494F-A097-D937320C1A43}"/>
              </a:ext>
            </a:extLst>
          </p:cNvPr>
          <p:cNvSpPr>
            <a:spLocks noChangeShapeType="1"/>
          </p:cNvSpPr>
          <p:nvPr/>
        </p:nvSpPr>
        <p:spPr bwMode="auto">
          <a:xfrm>
            <a:off x="3886200" y="1752600"/>
            <a:ext cx="533400" cy="685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48" name="Line 43">
            <a:extLst>
              <a:ext uri="{FF2B5EF4-FFF2-40B4-BE49-F238E27FC236}">
                <a16:creationId xmlns:a16="http://schemas.microsoft.com/office/drawing/2014/main" id="{95C6D4CC-B6ED-437D-B815-45EA9A4D129F}"/>
              </a:ext>
            </a:extLst>
          </p:cNvPr>
          <p:cNvSpPr>
            <a:spLocks noChangeShapeType="1"/>
          </p:cNvSpPr>
          <p:nvPr/>
        </p:nvSpPr>
        <p:spPr bwMode="auto">
          <a:xfrm flipH="1">
            <a:off x="4419600" y="1447800"/>
            <a:ext cx="53340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49" name="Line 44">
            <a:extLst>
              <a:ext uri="{FF2B5EF4-FFF2-40B4-BE49-F238E27FC236}">
                <a16:creationId xmlns:a16="http://schemas.microsoft.com/office/drawing/2014/main" id="{51B33FDB-F030-4B44-9D90-17FBA4F496E6}"/>
              </a:ext>
            </a:extLst>
          </p:cNvPr>
          <p:cNvSpPr>
            <a:spLocks noChangeShapeType="1"/>
          </p:cNvSpPr>
          <p:nvPr/>
        </p:nvSpPr>
        <p:spPr bwMode="auto">
          <a:xfrm>
            <a:off x="4419600" y="1600200"/>
            <a:ext cx="53340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50" name="Line 45">
            <a:extLst>
              <a:ext uri="{FF2B5EF4-FFF2-40B4-BE49-F238E27FC236}">
                <a16:creationId xmlns:a16="http://schemas.microsoft.com/office/drawing/2014/main" id="{7D4908AF-D69E-408E-ABFC-0891AEB938E3}"/>
              </a:ext>
            </a:extLst>
          </p:cNvPr>
          <p:cNvSpPr>
            <a:spLocks noChangeShapeType="1"/>
          </p:cNvSpPr>
          <p:nvPr/>
        </p:nvSpPr>
        <p:spPr bwMode="auto">
          <a:xfrm>
            <a:off x="5638800" y="1143000"/>
            <a:ext cx="1066800" cy="1295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51" name="Line 46">
            <a:extLst>
              <a:ext uri="{FF2B5EF4-FFF2-40B4-BE49-F238E27FC236}">
                <a16:creationId xmlns:a16="http://schemas.microsoft.com/office/drawing/2014/main" id="{280C3A00-ECBA-4939-AB8F-2A47D1900206}"/>
              </a:ext>
            </a:extLst>
          </p:cNvPr>
          <p:cNvSpPr>
            <a:spLocks noChangeShapeType="1"/>
          </p:cNvSpPr>
          <p:nvPr/>
        </p:nvSpPr>
        <p:spPr bwMode="auto">
          <a:xfrm flipH="1">
            <a:off x="5638800" y="1143000"/>
            <a:ext cx="1066800" cy="1295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52" name="Line 47">
            <a:extLst>
              <a:ext uri="{FF2B5EF4-FFF2-40B4-BE49-F238E27FC236}">
                <a16:creationId xmlns:a16="http://schemas.microsoft.com/office/drawing/2014/main" id="{08361753-6EE6-4374-87DB-E2C19E8BD7F0}"/>
              </a:ext>
            </a:extLst>
          </p:cNvPr>
          <p:cNvSpPr>
            <a:spLocks noChangeShapeType="1"/>
          </p:cNvSpPr>
          <p:nvPr/>
        </p:nvSpPr>
        <p:spPr bwMode="auto">
          <a:xfrm flipH="1">
            <a:off x="4953000" y="1143000"/>
            <a:ext cx="609600" cy="685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cxnSp>
        <p:nvCxnSpPr>
          <p:cNvPr id="68653" name="AutoShape 48">
            <a:extLst>
              <a:ext uri="{FF2B5EF4-FFF2-40B4-BE49-F238E27FC236}">
                <a16:creationId xmlns:a16="http://schemas.microsoft.com/office/drawing/2014/main" id="{71D41458-DA21-4109-8623-FBCE6BDF9D8E}"/>
              </a:ext>
            </a:extLst>
          </p:cNvPr>
          <p:cNvCxnSpPr>
            <a:cxnSpLocks noChangeShapeType="1"/>
            <a:stCxn id="68652" idx="1"/>
            <a:endCxn id="68651" idx="1"/>
          </p:cNvCxnSpPr>
          <p:nvPr/>
        </p:nvCxnSpPr>
        <p:spPr bwMode="auto">
          <a:xfrm>
            <a:off x="4953000" y="1827213"/>
            <a:ext cx="685800" cy="609600"/>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68654" name="Line 49">
            <a:extLst>
              <a:ext uri="{FF2B5EF4-FFF2-40B4-BE49-F238E27FC236}">
                <a16:creationId xmlns:a16="http://schemas.microsoft.com/office/drawing/2014/main" id="{BE922ACF-4368-46EB-80E9-F91F62BFF367}"/>
              </a:ext>
            </a:extLst>
          </p:cNvPr>
          <p:cNvSpPr>
            <a:spLocks noChangeShapeType="1"/>
          </p:cNvSpPr>
          <p:nvPr/>
        </p:nvSpPr>
        <p:spPr bwMode="auto">
          <a:xfrm>
            <a:off x="4953000" y="1828800"/>
            <a:ext cx="685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55" name="Line 50">
            <a:extLst>
              <a:ext uri="{FF2B5EF4-FFF2-40B4-BE49-F238E27FC236}">
                <a16:creationId xmlns:a16="http://schemas.microsoft.com/office/drawing/2014/main" id="{9B8BB64B-CFD7-45DF-A28C-87D4BA25C0E3}"/>
              </a:ext>
            </a:extLst>
          </p:cNvPr>
          <p:cNvSpPr>
            <a:spLocks noChangeShapeType="1"/>
          </p:cNvSpPr>
          <p:nvPr/>
        </p:nvSpPr>
        <p:spPr bwMode="auto">
          <a:xfrm>
            <a:off x="6705600" y="1143000"/>
            <a:ext cx="2057400" cy="5334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56" name="Line 51">
            <a:extLst>
              <a:ext uri="{FF2B5EF4-FFF2-40B4-BE49-F238E27FC236}">
                <a16:creationId xmlns:a16="http://schemas.microsoft.com/office/drawing/2014/main" id="{30444236-2D05-4451-BE2F-6279B91EC4C2}"/>
              </a:ext>
            </a:extLst>
          </p:cNvPr>
          <p:cNvSpPr>
            <a:spLocks noChangeShapeType="1"/>
          </p:cNvSpPr>
          <p:nvPr/>
        </p:nvSpPr>
        <p:spPr bwMode="auto">
          <a:xfrm>
            <a:off x="8763000" y="1676400"/>
            <a:ext cx="685800" cy="76200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57" name="Line 52">
            <a:extLst>
              <a:ext uri="{FF2B5EF4-FFF2-40B4-BE49-F238E27FC236}">
                <a16:creationId xmlns:a16="http://schemas.microsoft.com/office/drawing/2014/main" id="{91175558-872A-4A9D-82E7-92FB74A79CCA}"/>
              </a:ext>
            </a:extLst>
          </p:cNvPr>
          <p:cNvSpPr>
            <a:spLocks noChangeShapeType="1"/>
          </p:cNvSpPr>
          <p:nvPr/>
        </p:nvSpPr>
        <p:spPr bwMode="auto">
          <a:xfrm>
            <a:off x="8763000" y="1676400"/>
            <a:ext cx="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58" name="Line 53">
            <a:extLst>
              <a:ext uri="{FF2B5EF4-FFF2-40B4-BE49-F238E27FC236}">
                <a16:creationId xmlns:a16="http://schemas.microsoft.com/office/drawing/2014/main" id="{0112746D-E614-4EC1-9CAB-ADD2DF421E68}"/>
              </a:ext>
            </a:extLst>
          </p:cNvPr>
          <p:cNvSpPr>
            <a:spLocks noChangeShapeType="1"/>
          </p:cNvSpPr>
          <p:nvPr/>
        </p:nvSpPr>
        <p:spPr bwMode="auto">
          <a:xfrm>
            <a:off x="8077200" y="15240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59" name="Line 54">
            <a:extLst>
              <a:ext uri="{FF2B5EF4-FFF2-40B4-BE49-F238E27FC236}">
                <a16:creationId xmlns:a16="http://schemas.microsoft.com/office/drawing/2014/main" id="{8567248D-CB47-4559-82AA-201ABA30EE10}"/>
              </a:ext>
            </a:extLst>
          </p:cNvPr>
          <p:cNvSpPr>
            <a:spLocks noChangeShapeType="1"/>
          </p:cNvSpPr>
          <p:nvPr/>
        </p:nvSpPr>
        <p:spPr bwMode="auto">
          <a:xfrm>
            <a:off x="7315200" y="1295400"/>
            <a:ext cx="0" cy="1143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0" name="Line 55">
            <a:extLst>
              <a:ext uri="{FF2B5EF4-FFF2-40B4-BE49-F238E27FC236}">
                <a16:creationId xmlns:a16="http://schemas.microsoft.com/office/drawing/2014/main" id="{F7833608-E42C-4167-A12D-A4859FDFE798}"/>
              </a:ext>
            </a:extLst>
          </p:cNvPr>
          <p:cNvSpPr>
            <a:spLocks noChangeShapeType="1"/>
          </p:cNvSpPr>
          <p:nvPr/>
        </p:nvSpPr>
        <p:spPr bwMode="auto">
          <a:xfrm flipH="1">
            <a:off x="8077200" y="1676400"/>
            <a:ext cx="68580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1" name="Line 56">
            <a:extLst>
              <a:ext uri="{FF2B5EF4-FFF2-40B4-BE49-F238E27FC236}">
                <a16:creationId xmlns:a16="http://schemas.microsoft.com/office/drawing/2014/main" id="{F16FCB27-F298-4CF8-A78A-765E5DAE5339}"/>
              </a:ext>
            </a:extLst>
          </p:cNvPr>
          <p:cNvSpPr>
            <a:spLocks noChangeShapeType="1"/>
          </p:cNvSpPr>
          <p:nvPr/>
        </p:nvSpPr>
        <p:spPr bwMode="auto">
          <a:xfrm flipH="1">
            <a:off x="7315200" y="1524000"/>
            <a:ext cx="76200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2" name="Line 57">
            <a:extLst>
              <a:ext uri="{FF2B5EF4-FFF2-40B4-BE49-F238E27FC236}">
                <a16:creationId xmlns:a16="http://schemas.microsoft.com/office/drawing/2014/main" id="{CFB80C4E-DD64-4808-8A23-9BBF0E71CB5B}"/>
              </a:ext>
            </a:extLst>
          </p:cNvPr>
          <p:cNvSpPr>
            <a:spLocks noChangeShapeType="1"/>
          </p:cNvSpPr>
          <p:nvPr/>
        </p:nvSpPr>
        <p:spPr bwMode="auto">
          <a:xfrm>
            <a:off x="7315200" y="1295400"/>
            <a:ext cx="762000" cy="1143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3" name="Line 58">
            <a:extLst>
              <a:ext uri="{FF2B5EF4-FFF2-40B4-BE49-F238E27FC236}">
                <a16:creationId xmlns:a16="http://schemas.microsoft.com/office/drawing/2014/main" id="{52F4B111-BB12-4988-98CE-9A1772AE52A0}"/>
              </a:ext>
            </a:extLst>
          </p:cNvPr>
          <p:cNvSpPr>
            <a:spLocks noChangeShapeType="1"/>
          </p:cNvSpPr>
          <p:nvPr/>
        </p:nvSpPr>
        <p:spPr bwMode="auto">
          <a:xfrm>
            <a:off x="6705600" y="1219200"/>
            <a:ext cx="6096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4" name="Line 59">
            <a:extLst>
              <a:ext uri="{FF2B5EF4-FFF2-40B4-BE49-F238E27FC236}">
                <a16:creationId xmlns:a16="http://schemas.microsoft.com/office/drawing/2014/main" id="{D9B4FC4E-1214-4D34-BF83-E6C2DE3FB3CE}"/>
              </a:ext>
            </a:extLst>
          </p:cNvPr>
          <p:cNvSpPr>
            <a:spLocks noChangeShapeType="1"/>
          </p:cNvSpPr>
          <p:nvPr/>
        </p:nvSpPr>
        <p:spPr bwMode="auto">
          <a:xfrm flipH="1">
            <a:off x="6705600" y="1828800"/>
            <a:ext cx="60960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5" name="Line 60">
            <a:extLst>
              <a:ext uri="{FF2B5EF4-FFF2-40B4-BE49-F238E27FC236}">
                <a16:creationId xmlns:a16="http://schemas.microsoft.com/office/drawing/2014/main" id="{533AF26A-F316-408B-A02F-F1FD580FB45E}"/>
              </a:ext>
            </a:extLst>
          </p:cNvPr>
          <p:cNvSpPr>
            <a:spLocks noChangeShapeType="1"/>
          </p:cNvSpPr>
          <p:nvPr/>
        </p:nvSpPr>
        <p:spPr bwMode="auto">
          <a:xfrm flipH="1">
            <a:off x="6705600" y="1828800"/>
            <a:ext cx="60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6" name="AutoShape 61">
            <a:extLst>
              <a:ext uri="{FF2B5EF4-FFF2-40B4-BE49-F238E27FC236}">
                <a16:creationId xmlns:a16="http://schemas.microsoft.com/office/drawing/2014/main" id="{B8FAEFBC-631D-4010-B1A0-44BBB2D91842}"/>
              </a:ext>
            </a:extLst>
          </p:cNvPr>
          <p:cNvSpPr>
            <a:spLocks noChangeArrowheads="1"/>
          </p:cNvSpPr>
          <p:nvPr/>
        </p:nvSpPr>
        <p:spPr bwMode="auto">
          <a:xfrm>
            <a:off x="3810000" y="14478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67" name="AutoShape 62">
            <a:extLst>
              <a:ext uri="{FF2B5EF4-FFF2-40B4-BE49-F238E27FC236}">
                <a16:creationId xmlns:a16="http://schemas.microsoft.com/office/drawing/2014/main" id="{37A2203F-6E44-4DD4-945C-4F1058EA603F}"/>
              </a:ext>
            </a:extLst>
          </p:cNvPr>
          <p:cNvSpPr>
            <a:spLocks noChangeArrowheads="1"/>
          </p:cNvSpPr>
          <p:nvPr/>
        </p:nvSpPr>
        <p:spPr bwMode="auto">
          <a:xfrm>
            <a:off x="6096000" y="838200"/>
            <a:ext cx="228600" cy="304800"/>
          </a:xfrm>
          <a:prstGeom prst="flowChartAlternateProcess">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68" name="AutoShape 63">
            <a:extLst>
              <a:ext uri="{FF2B5EF4-FFF2-40B4-BE49-F238E27FC236}">
                <a16:creationId xmlns:a16="http://schemas.microsoft.com/office/drawing/2014/main" id="{D5B2E1CF-CA7D-434C-B420-5FD183B1F3E3}"/>
              </a:ext>
            </a:extLst>
          </p:cNvPr>
          <p:cNvSpPr>
            <a:spLocks noChangeArrowheads="1"/>
          </p:cNvSpPr>
          <p:nvPr/>
        </p:nvSpPr>
        <p:spPr bwMode="auto">
          <a:xfrm>
            <a:off x="8610600" y="1371600"/>
            <a:ext cx="228600" cy="304800"/>
          </a:xfrm>
          <a:prstGeom prst="flowChartAlternateProcess">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69" name="AutoShape 64">
            <a:extLst>
              <a:ext uri="{FF2B5EF4-FFF2-40B4-BE49-F238E27FC236}">
                <a16:creationId xmlns:a16="http://schemas.microsoft.com/office/drawing/2014/main" id="{F5CD3C03-692A-4D72-8307-D89F92AC8285}"/>
              </a:ext>
            </a:extLst>
          </p:cNvPr>
          <p:cNvSpPr>
            <a:spLocks noChangeArrowheads="1"/>
          </p:cNvSpPr>
          <p:nvPr/>
        </p:nvSpPr>
        <p:spPr bwMode="auto">
          <a:xfrm>
            <a:off x="5715000" y="4267200"/>
            <a:ext cx="914400" cy="914400"/>
          </a:xfrm>
          <a:prstGeom prst="octagon">
            <a:avLst>
              <a:gd name="adj" fmla="val 29287"/>
            </a:avLst>
          </a:prstGeom>
          <a:noFill/>
          <a:ln w="762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70" name="AutoShape 65">
            <a:extLst>
              <a:ext uri="{FF2B5EF4-FFF2-40B4-BE49-F238E27FC236}">
                <a16:creationId xmlns:a16="http://schemas.microsoft.com/office/drawing/2014/main" id="{6376F63C-F091-45A6-B80D-F7D08B621FBC}"/>
              </a:ext>
            </a:extLst>
          </p:cNvPr>
          <p:cNvSpPr>
            <a:spLocks noChangeArrowheads="1"/>
          </p:cNvSpPr>
          <p:nvPr/>
        </p:nvSpPr>
        <p:spPr bwMode="auto">
          <a:xfrm>
            <a:off x="8534400" y="4572000"/>
            <a:ext cx="228600" cy="304800"/>
          </a:xfrm>
          <a:prstGeom prst="flowChartAlternateProcess">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71" name="Line 66">
            <a:extLst>
              <a:ext uri="{FF2B5EF4-FFF2-40B4-BE49-F238E27FC236}">
                <a16:creationId xmlns:a16="http://schemas.microsoft.com/office/drawing/2014/main" id="{E1E3EF7A-FD59-4419-AD45-6A5D9444C383}"/>
              </a:ext>
            </a:extLst>
          </p:cNvPr>
          <p:cNvSpPr>
            <a:spLocks noChangeShapeType="1"/>
          </p:cNvSpPr>
          <p:nvPr/>
        </p:nvSpPr>
        <p:spPr bwMode="auto">
          <a:xfrm>
            <a:off x="5715000" y="4876800"/>
            <a:ext cx="0" cy="1219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2" name="Line 67">
            <a:extLst>
              <a:ext uri="{FF2B5EF4-FFF2-40B4-BE49-F238E27FC236}">
                <a16:creationId xmlns:a16="http://schemas.microsoft.com/office/drawing/2014/main" id="{C4AAB36E-12EB-4D9D-888E-8096CBBDF382}"/>
              </a:ext>
            </a:extLst>
          </p:cNvPr>
          <p:cNvSpPr>
            <a:spLocks noChangeShapeType="1"/>
          </p:cNvSpPr>
          <p:nvPr/>
        </p:nvSpPr>
        <p:spPr bwMode="auto">
          <a:xfrm>
            <a:off x="6629400" y="4876800"/>
            <a:ext cx="0" cy="1219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3" name="Line 68">
            <a:extLst>
              <a:ext uri="{FF2B5EF4-FFF2-40B4-BE49-F238E27FC236}">
                <a16:creationId xmlns:a16="http://schemas.microsoft.com/office/drawing/2014/main" id="{ED64717F-7E4E-4C83-B7E6-009CDFB70531}"/>
              </a:ext>
            </a:extLst>
          </p:cNvPr>
          <p:cNvSpPr>
            <a:spLocks noChangeShapeType="1"/>
          </p:cNvSpPr>
          <p:nvPr/>
        </p:nvSpPr>
        <p:spPr bwMode="auto">
          <a:xfrm>
            <a:off x="5715000" y="6096000"/>
            <a:ext cx="91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4" name="Line 69">
            <a:extLst>
              <a:ext uri="{FF2B5EF4-FFF2-40B4-BE49-F238E27FC236}">
                <a16:creationId xmlns:a16="http://schemas.microsoft.com/office/drawing/2014/main" id="{171D3FCC-BDB8-4A34-BECC-BE6C1291BAC2}"/>
              </a:ext>
            </a:extLst>
          </p:cNvPr>
          <p:cNvSpPr>
            <a:spLocks noChangeShapeType="1"/>
          </p:cNvSpPr>
          <p:nvPr/>
        </p:nvSpPr>
        <p:spPr bwMode="auto">
          <a:xfrm flipV="1">
            <a:off x="5715000" y="35814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5" name="Line 70">
            <a:extLst>
              <a:ext uri="{FF2B5EF4-FFF2-40B4-BE49-F238E27FC236}">
                <a16:creationId xmlns:a16="http://schemas.microsoft.com/office/drawing/2014/main" id="{2F42E75A-7C89-4C14-A58D-162E9D47BC58}"/>
              </a:ext>
            </a:extLst>
          </p:cNvPr>
          <p:cNvSpPr>
            <a:spLocks noChangeShapeType="1"/>
          </p:cNvSpPr>
          <p:nvPr/>
        </p:nvSpPr>
        <p:spPr bwMode="auto">
          <a:xfrm flipV="1">
            <a:off x="6629400" y="3581400"/>
            <a:ext cx="0" cy="1066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6" name="Rectangle 72">
            <a:extLst>
              <a:ext uri="{FF2B5EF4-FFF2-40B4-BE49-F238E27FC236}">
                <a16:creationId xmlns:a16="http://schemas.microsoft.com/office/drawing/2014/main" id="{338CD03B-71A3-46F5-A95B-735D728ACD34}"/>
              </a:ext>
            </a:extLst>
          </p:cNvPr>
          <p:cNvSpPr>
            <a:spLocks noChangeArrowheads="1"/>
          </p:cNvSpPr>
          <p:nvPr/>
        </p:nvSpPr>
        <p:spPr bwMode="auto">
          <a:xfrm>
            <a:off x="3276600" y="4572000"/>
            <a:ext cx="609600" cy="3810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77" name="Line 71">
            <a:extLst>
              <a:ext uri="{FF2B5EF4-FFF2-40B4-BE49-F238E27FC236}">
                <a16:creationId xmlns:a16="http://schemas.microsoft.com/office/drawing/2014/main" id="{28334244-D97B-49D6-892B-B52B0BF528EA}"/>
              </a:ext>
            </a:extLst>
          </p:cNvPr>
          <p:cNvSpPr>
            <a:spLocks noChangeShapeType="1"/>
          </p:cNvSpPr>
          <p:nvPr/>
        </p:nvSpPr>
        <p:spPr bwMode="auto">
          <a:xfrm flipH="1">
            <a:off x="5715000" y="3581400"/>
            <a:ext cx="91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8" name="Rectangle 73">
            <a:extLst>
              <a:ext uri="{FF2B5EF4-FFF2-40B4-BE49-F238E27FC236}">
                <a16:creationId xmlns:a16="http://schemas.microsoft.com/office/drawing/2014/main" id="{14382D12-ED15-448B-9D6F-88E7978605E2}"/>
              </a:ext>
            </a:extLst>
          </p:cNvPr>
          <p:cNvSpPr>
            <a:spLocks noChangeArrowheads="1"/>
          </p:cNvSpPr>
          <p:nvPr/>
        </p:nvSpPr>
        <p:spPr bwMode="auto">
          <a:xfrm>
            <a:off x="3860800" y="4572000"/>
            <a:ext cx="1854200" cy="3810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79" name="Rectangle 74">
            <a:extLst>
              <a:ext uri="{FF2B5EF4-FFF2-40B4-BE49-F238E27FC236}">
                <a16:creationId xmlns:a16="http://schemas.microsoft.com/office/drawing/2014/main" id="{32941237-4616-4197-B147-949227A48F72}"/>
              </a:ext>
            </a:extLst>
          </p:cNvPr>
          <p:cNvSpPr>
            <a:spLocks noChangeArrowheads="1"/>
          </p:cNvSpPr>
          <p:nvPr/>
        </p:nvSpPr>
        <p:spPr bwMode="auto">
          <a:xfrm>
            <a:off x="6629400" y="4572000"/>
            <a:ext cx="1905000" cy="3048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80" name="Rectangle 75">
            <a:extLst>
              <a:ext uri="{FF2B5EF4-FFF2-40B4-BE49-F238E27FC236}">
                <a16:creationId xmlns:a16="http://schemas.microsoft.com/office/drawing/2014/main" id="{57D6C979-8CB0-412A-BB0E-7A8262C8E1A3}"/>
              </a:ext>
            </a:extLst>
          </p:cNvPr>
          <p:cNvSpPr>
            <a:spLocks noChangeArrowheads="1"/>
          </p:cNvSpPr>
          <p:nvPr/>
        </p:nvSpPr>
        <p:spPr bwMode="auto">
          <a:xfrm>
            <a:off x="6629400" y="4495800"/>
            <a:ext cx="1905000" cy="457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81" name="Rectangle 76">
            <a:extLst>
              <a:ext uri="{FF2B5EF4-FFF2-40B4-BE49-F238E27FC236}">
                <a16:creationId xmlns:a16="http://schemas.microsoft.com/office/drawing/2014/main" id="{3715E38C-FC4E-4EA1-BAAB-9B89AE8AA53B}"/>
              </a:ext>
            </a:extLst>
          </p:cNvPr>
          <p:cNvSpPr>
            <a:spLocks noChangeArrowheads="1"/>
          </p:cNvSpPr>
          <p:nvPr/>
        </p:nvSpPr>
        <p:spPr bwMode="auto">
          <a:xfrm>
            <a:off x="8763000" y="4495800"/>
            <a:ext cx="609600" cy="533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82" name="Line 77">
            <a:extLst>
              <a:ext uri="{FF2B5EF4-FFF2-40B4-BE49-F238E27FC236}">
                <a16:creationId xmlns:a16="http://schemas.microsoft.com/office/drawing/2014/main" id="{6E8FFC53-A7AE-4C38-AE78-B9C0F1BD1B3D}"/>
              </a:ext>
            </a:extLst>
          </p:cNvPr>
          <p:cNvSpPr>
            <a:spLocks noChangeShapeType="1"/>
          </p:cNvSpPr>
          <p:nvPr/>
        </p:nvSpPr>
        <p:spPr bwMode="auto">
          <a:xfrm>
            <a:off x="9372600" y="4495800"/>
            <a:ext cx="0" cy="5334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3" name="Line 78">
            <a:extLst>
              <a:ext uri="{FF2B5EF4-FFF2-40B4-BE49-F238E27FC236}">
                <a16:creationId xmlns:a16="http://schemas.microsoft.com/office/drawing/2014/main" id="{396AD290-0512-4B86-A97A-EAB116FDCC9E}"/>
              </a:ext>
            </a:extLst>
          </p:cNvPr>
          <p:cNvSpPr>
            <a:spLocks noChangeShapeType="1"/>
          </p:cNvSpPr>
          <p:nvPr/>
        </p:nvSpPr>
        <p:spPr bwMode="auto">
          <a:xfrm>
            <a:off x="3276600" y="4495800"/>
            <a:ext cx="0" cy="6858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4" name="Rectangle 79">
            <a:extLst>
              <a:ext uri="{FF2B5EF4-FFF2-40B4-BE49-F238E27FC236}">
                <a16:creationId xmlns:a16="http://schemas.microsoft.com/office/drawing/2014/main" id="{2677059B-204E-42FE-92E6-2A26C53966EA}"/>
              </a:ext>
            </a:extLst>
          </p:cNvPr>
          <p:cNvSpPr>
            <a:spLocks noChangeArrowheads="1"/>
          </p:cNvSpPr>
          <p:nvPr/>
        </p:nvSpPr>
        <p:spPr bwMode="auto">
          <a:xfrm>
            <a:off x="5715000" y="4495800"/>
            <a:ext cx="304800" cy="5334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85" name="Rectangle 80">
            <a:extLst>
              <a:ext uri="{FF2B5EF4-FFF2-40B4-BE49-F238E27FC236}">
                <a16:creationId xmlns:a16="http://schemas.microsoft.com/office/drawing/2014/main" id="{694CEB6E-BDD6-4DC1-9972-5307B17D42E0}"/>
              </a:ext>
            </a:extLst>
          </p:cNvPr>
          <p:cNvSpPr>
            <a:spLocks noChangeArrowheads="1"/>
          </p:cNvSpPr>
          <p:nvPr/>
        </p:nvSpPr>
        <p:spPr bwMode="auto">
          <a:xfrm>
            <a:off x="6000750" y="4495800"/>
            <a:ext cx="628650" cy="457200"/>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86" name="Line 81">
            <a:extLst>
              <a:ext uri="{FF2B5EF4-FFF2-40B4-BE49-F238E27FC236}">
                <a16:creationId xmlns:a16="http://schemas.microsoft.com/office/drawing/2014/main" id="{D30CBCC9-7C7E-4A94-BA35-A8F4D174A71C}"/>
              </a:ext>
            </a:extLst>
          </p:cNvPr>
          <p:cNvSpPr>
            <a:spLocks noChangeShapeType="1"/>
          </p:cNvSpPr>
          <p:nvPr/>
        </p:nvSpPr>
        <p:spPr bwMode="auto">
          <a:xfrm flipV="1">
            <a:off x="5715000" y="4953000"/>
            <a:ext cx="914400" cy="1143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7" name="Line 82">
            <a:extLst>
              <a:ext uri="{FF2B5EF4-FFF2-40B4-BE49-F238E27FC236}">
                <a16:creationId xmlns:a16="http://schemas.microsoft.com/office/drawing/2014/main" id="{6FD6107B-7DF3-4D7A-9C74-687A1C30AFC6}"/>
              </a:ext>
            </a:extLst>
          </p:cNvPr>
          <p:cNvSpPr>
            <a:spLocks noChangeShapeType="1"/>
          </p:cNvSpPr>
          <p:nvPr/>
        </p:nvSpPr>
        <p:spPr bwMode="auto">
          <a:xfrm>
            <a:off x="5715000" y="3581400"/>
            <a:ext cx="91440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8" name="Line 83">
            <a:extLst>
              <a:ext uri="{FF2B5EF4-FFF2-40B4-BE49-F238E27FC236}">
                <a16:creationId xmlns:a16="http://schemas.microsoft.com/office/drawing/2014/main" id="{CA9C9CF2-8EB1-4D7E-BDBA-BEBC8A23F666}"/>
              </a:ext>
            </a:extLst>
          </p:cNvPr>
          <p:cNvSpPr>
            <a:spLocks noChangeShapeType="1"/>
          </p:cNvSpPr>
          <p:nvPr/>
        </p:nvSpPr>
        <p:spPr bwMode="auto">
          <a:xfrm flipH="1">
            <a:off x="5715000" y="3581400"/>
            <a:ext cx="91440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9" name="Line 84">
            <a:extLst>
              <a:ext uri="{FF2B5EF4-FFF2-40B4-BE49-F238E27FC236}">
                <a16:creationId xmlns:a16="http://schemas.microsoft.com/office/drawing/2014/main" id="{B8010036-008F-471F-A2E6-C35A2778E572}"/>
              </a:ext>
            </a:extLst>
          </p:cNvPr>
          <p:cNvSpPr>
            <a:spLocks noChangeShapeType="1"/>
          </p:cNvSpPr>
          <p:nvPr/>
        </p:nvSpPr>
        <p:spPr bwMode="auto">
          <a:xfrm flipH="1" flipV="1">
            <a:off x="5715000" y="5029200"/>
            <a:ext cx="914400" cy="1066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90" name="Line 85">
            <a:extLst>
              <a:ext uri="{FF2B5EF4-FFF2-40B4-BE49-F238E27FC236}">
                <a16:creationId xmlns:a16="http://schemas.microsoft.com/office/drawing/2014/main" id="{D793D262-8C4E-42CD-B044-A4123FEC143E}"/>
              </a:ext>
            </a:extLst>
          </p:cNvPr>
          <p:cNvSpPr>
            <a:spLocks noChangeShapeType="1"/>
          </p:cNvSpPr>
          <p:nvPr/>
        </p:nvSpPr>
        <p:spPr bwMode="auto">
          <a:xfrm>
            <a:off x="2209800" y="4724400"/>
            <a:ext cx="7924800" cy="0"/>
          </a:xfrm>
          <a:prstGeom prst="line">
            <a:avLst/>
          </a:prstGeom>
          <a:noFill/>
          <a:ln w="12700">
            <a:solidFill>
              <a:srgbClr val="000000"/>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91" name="Oval 86">
            <a:extLst>
              <a:ext uri="{FF2B5EF4-FFF2-40B4-BE49-F238E27FC236}">
                <a16:creationId xmlns:a16="http://schemas.microsoft.com/office/drawing/2014/main" id="{D236E426-D109-49B2-B08A-FEC5CC279F3A}"/>
              </a:ext>
            </a:extLst>
          </p:cNvPr>
          <p:cNvSpPr>
            <a:spLocks noChangeArrowheads="1"/>
          </p:cNvSpPr>
          <p:nvPr/>
        </p:nvSpPr>
        <p:spPr bwMode="auto">
          <a:xfrm>
            <a:off x="8382000" y="1219200"/>
            <a:ext cx="762000" cy="685800"/>
          </a:xfrm>
          <a:prstGeom prst="ellipse">
            <a:avLst/>
          </a:prstGeom>
          <a:noFill/>
          <a:ln w="38100">
            <a:solidFill>
              <a:srgbClr val="FF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ctr">
              <a:spcBef>
                <a:spcPct val="0"/>
              </a:spcBef>
              <a:buSzTx/>
              <a:buFontTx/>
              <a:buNone/>
            </a:pPr>
            <a:endParaRPr lang="en-US" altLang="en-US" sz="2000">
              <a:latin typeface="Bodoni BdCn BT"/>
            </a:endParaRPr>
          </a:p>
        </p:txBody>
      </p:sp>
      <p:sp>
        <p:nvSpPr>
          <p:cNvPr id="68692" name="Oval 87">
            <a:extLst>
              <a:ext uri="{FF2B5EF4-FFF2-40B4-BE49-F238E27FC236}">
                <a16:creationId xmlns:a16="http://schemas.microsoft.com/office/drawing/2014/main" id="{702086E0-2B24-42FB-A4FA-C35045503F30}"/>
              </a:ext>
            </a:extLst>
          </p:cNvPr>
          <p:cNvSpPr>
            <a:spLocks noChangeArrowheads="1"/>
          </p:cNvSpPr>
          <p:nvPr/>
        </p:nvSpPr>
        <p:spPr bwMode="auto">
          <a:xfrm>
            <a:off x="3276600" y="2895600"/>
            <a:ext cx="533400" cy="533400"/>
          </a:xfrm>
          <a:prstGeom prst="ellipse">
            <a:avLst/>
          </a:prstGeom>
          <a:noFill/>
          <a:ln w="38100">
            <a:solidFill>
              <a:srgbClr val="FF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93" name="Oval 88">
            <a:extLst>
              <a:ext uri="{FF2B5EF4-FFF2-40B4-BE49-F238E27FC236}">
                <a16:creationId xmlns:a16="http://schemas.microsoft.com/office/drawing/2014/main" id="{A23107B5-8571-4EA5-83EA-6A9EC1176677}"/>
              </a:ext>
            </a:extLst>
          </p:cNvPr>
          <p:cNvSpPr>
            <a:spLocks noChangeArrowheads="1"/>
          </p:cNvSpPr>
          <p:nvPr/>
        </p:nvSpPr>
        <p:spPr bwMode="auto">
          <a:xfrm>
            <a:off x="8153400" y="4051300"/>
            <a:ext cx="990600" cy="1447800"/>
          </a:xfrm>
          <a:prstGeom prst="ellipse">
            <a:avLst/>
          </a:prstGeom>
          <a:noFill/>
          <a:ln w="38100">
            <a:solidFill>
              <a:srgbClr val="FF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94" name="Oval 89">
            <a:extLst>
              <a:ext uri="{FF2B5EF4-FFF2-40B4-BE49-F238E27FC236}">
                <a16:creationId xmlns:a16="http://schemas.microsoft.com/office/drawing/2014/main" id="{3C5C2115-AD0B-4A8C-9BA9-9B3B8C84981A}"/>
              </a:ext>
            </a:extLst>
          </p:cNvPr>
          <p:cNvSpPr>
            <a:spLocks noChangeArrowheads="1"/>
          </p:cNvSpPr>
          <p:nvPr/>
        </p:nvSpPr>
        <p:spPr bwMode="auto">
          <a:xfrm>
            <a:off x="5943600" y="2743200"/>
            <a:ext cx="533400" cy="685800"/>
          </a:xfrm>
          <a:prstGeom prst="ellipse">
            <a:avLst/>
          </a:prstGeom>
          <a:noFill/>
          <a:ln w="38100">
            <a:solidFill>
              <a:srgbClr val="00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695" name="Text Box 90">
            <a:extLst>
              <a:ext uri="{FF2B5EF4-FFF2-40B4-BE49-F238E27FC236}">
                <a16:creationId xmlns:a16="http://schemas.microsoft.com/office/drawing/2014/main" id="{12E48E61-0C34-41AF-9C68-04D64D32B8FA}"/>
              </a:ext>
            </a:extLst>
          </p:cNvPr>
          <p:cNvSpPr txBox="1">
            <a:spLocks noChangeArrowheads="1"/>
          </p:cNvSpPr>
          <p:nvPr/>
        </p:nvSpPr>
        <p:spPr bwMode="auto">
          <a:xfrm>
            <a:off x="2553827" y="5691634"/>
            <a:ext cx="121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lgn="ctr">
              <a:spcBef>
                <a:spcPct val="50000"/>
              </a:spcBef>
              <a:buSzTx/>
              <a:buFontTx/>
              <a:buNone/>
            </a:pPr>
            <a:r>
              <a:rPr lang="en-US" altLang="en-US" sz="2400" dirty="0">
                <a:latin typeface="Arial" panose="020B0604020202020204" pitchFamily="34" charset="0"/>
              </a:rPr>
              <a:t>Unlit</a:t>
            </a:r>
          </a:p>
        </p:txBody>
      </p:sp>
      <p:sp>
        <p:nvSpPr>
          <p:cNvPr id="68696" name="Line 92">
            <a:extLst>
              <a:ext uri="{FF2B5EF4-FFF2-40B4-BE49-F238E27FC236}">
                <a16:creationId xmlns:a16="http://schemas.microsoft.com/office/drawing/2014/main" id="{B7CC0B3D-E68F-4E2F-A560-9EFC07631B5E}"/>
              </a:ext>
            </a:extLst>
          </p:cNvPr>
          <p:cNvSpPr>
            <a:spLocks noChangeShapeType="1"/>
          </p:cNvSpPr>
          <p:nvPr/>
        </p:nvSpPr>
        <p:spPr bwMode="auto">
          <a:xfrm flipV="1">
            <a:off x="3673475" y="3276600"/>
            <a:ext cx="2346325" cy="2733675"/>
          </a:xfrm>
          <a:prstGeom prst="line">
            <a:avLst/>
          </a:prstGeom>
          <a:noFill/>
          <a:ln w="28575">
            <a:solidFill>
              <a:srgbClr val="3366FF"/>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97" name="Line 91">
            <a:extLst>
              <a:ext uri="{FF2B5EF4-FFF2-40B4-BE49-F238E27FC236}">
                <a16:creationId xmlns:a16="http://schemas.microsoft.com/office/drawing/2014/main" id="{2124731B-683A-41A1-A244-E1AF03A164E6}"/>
              </a:ext>
            </a:extLst>
          </p:cNvPr>
          <p:cNvSpPr>
            <a:spLocks noChangeShapeType="1"/>
          </p:cNvSpPr>
          <p:nvPr/>
        </p:nvSpPr>
        <p:spPr bwMode="auto">
          <a:xfrm flipV="1">
            <a:off x="3657600" y="1905000"/>
            <a:ext cx="4724400" cy="4114800"/>
          </a:xfrm>
          <a:prstGeom prst="line">
            <a:avLst/>
          </a:prstGeom>
          <a:noFill/>
          <a:ln w="28575">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98" name="Line 93">
            <a:extLst>
              <a:ext uri="{FF2B5EF4-FFF2-40B4-BE49-F238E27FC236}">
                <a16:creationId xmlns:a16="http://schemas.microsoft.com/office/drawing/2014/main" id="{487D311D-75E8-45BC-A0DE-9AE040F8DE07}"/>
              </a:ext>
            </a:extLst>
          </p:cNvPr>
          <p:cNvSpPr>
            <a:spLocks noChangeShapeType="1"/>
          </p:cNvSpPr>
          <p:nvPr/>
        </p:nvSpPr>
        <p:spPr bwMode="auto">
          <a:xfrm>
            <a:off x="3663950" y="6003925"/>
            <a:ext cx="2279650" cy="244475"/>
          </a:xfrm>
          <a:prstGeom prst="line">
            <a:avLst/>
          </a:prstGeom>
          <a:noFill/>
          <a:ln w="28575">
            <a:solidFill>
              <a:srgbClr val="3366FF"/>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99" name="Oval 94">
            <a:extLst>
              <a:ext uri="{FF2B5EF4-FFF2-40B4-BE49-F238E27FC236}">
                <a16:creationId xmlns:a16="http://schemas.microsoft.com/office/drawing/2014/main" id="{89273E20-6C08-420A-A6DF-4EBA420EBFC1}"/>
              </a:ext>
            </a:extLst>
          </p:cNvPr>
          <p:cNvSpPr>
            <a:spLocks noChangeArrowheads="1"/>
          </p:cNvSpPr>
          <p:nvPr/>
        </p:nvSpPr>
        <p:spPr bwMode="auto">
          <a:xfrm>
            <a:off x="5867400" y="5867400"/>
            <a:ext cx="762000" cy="685800"/>
          </a:xfrm>
          <a:prstGeom prst="ellipse">
            <a:avLst/>
          </a:prstGeom>
          <a:noFill/>
          <a:ln w="38100">
            <a:solidFill>
              <a:srgbClr val="00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00" name="Text Box 95">
            <a:extLst>
              <a:ext uri="{FF2B5EF4-FFF2-40B4-BE49-F238E27FC236}">
                <a16:creationId xmlns:a16="http://schemas.microsoft.com/office/drawing/2014/main" id="{3CF8124E-0DB4-412A-9328-F1D7333EB56B}"/>
              </a:ext>
            </a:extLst>
          </p:cNvPr>
          <p:cNvSpPr txBox="1">
            <a:spLocks noChangeArrowheads="1"/>
          </p:cNvSpPr>
          <p:nvPr/>
        </p:nvSpPr>
        <p:spPr bwMode="auto">
          <a:xfrm>
            <a:off x="1700213" y="3733800"/>
            <a:ext cx="330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0"/>
              </a:spcBef>
              <a:buSzTx/>
              <a:buFontTx/>
              <a:buNone/>
            </a:pPr>
            <a:r>
              <a:rPr lang="en-US" altLang="en-US" sz="2400">
                <a:latin typeface="Arial" panose="020B0604020202020204" pitchFamily="34" charset="0"/>
              </a:rPr>
              <a:t>Broken Axis Light Lens</a:t>
            </a:r>
            <a:endParaRPr lang="en-US" altLang="en-US" sz="2000">
              <a:latin typeface="Arial" panose="020B0604020202020204" pitchFamily="34" charset="0"/>
            </a:endParaRPr>
          </a:p>
        </p:txBody>
      </p:sp>
      <p:sp>
        <p:nvSpPr>
          <p:cNvPr id="68701" name="Line 96">
            <a:extLst>
              <a:ext uri="{FF2B5EF4-FFF2-40B4-BE49-F238E27FC236}">
                <a16:creationId xmlns:a16="http://schemas.microsoft.com/office/drawing/2014/main" id="{FA764638-66F2-4D73-80B5-EEDF8455BEEE}"/>
              </a:ext>
            </a:extLst>
          </p:cNvPr>
          <p:cNvSpPr>
            <a:spLocks noChangeShapeType="1"/>
          </p:cNvSpPr>
          <p:nvPr/>
        </p:nvSpPr>
        <p:spPr bwMode="auto">
          <a:xfrm flipV="1">
            <a:off x="3200400" y="3124200"/>
            <a:ext cx="381000" cy="685800"/>
          </a:xfrm>
          <a:prstGeom prst="line">
            <a:avLst/>
          </a:prstGeom>
          <a:noFill/>
          <a:ln w="76200">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702" name="Freeform 97">
            <a:extLst>
              <a:ext uri="{FF2B5EF4-FFF2-40B4-BE49-F238E27FC236}">
                <a16:creationId xmlns:a16="http://schemas.microsoft.com/office/drawing/2014/main" id="{1CB603D4-4170-43BF-9505-F9D1424298B8}"/>
              </a:ext>
            </a:extLst>
          </p:cNvPr>
          <p:cNvSpPr>
            <a:spLocks/>
          </p:cNvSpPr>
          <p:nvPr/>
        </p:nvSpPr>
        <p:spPr bwMode="auto">
          <a:xfrm>
            <a:off x="7351713" y="3714750"/>
            <a:ext cx="214312" cy="781050"/>
          </a:xfrm>
          <a:custGeom>
            <a:avLst/>
            <a:gdLst>
              <a:gd name="T0" fmla="*/ 2147483646 w 135"/>
              <a:gd name="T1" fmla="*/ 0 h 492"/>
              <a:gd name="T2" fmla="*/ 2147483646 w 135"/>
              <a:gd name="T3" fmla="*/ 2147483646 h 492"/>
              <a:gd name="T4" fmla="*/ 2147483646 w 135"/>
              <a:gd name="T5" fmla="*/ 2147483646 h 492"/>
              <a:gd name="T6" fmla="*/ 2147483646 w 135"/>
              <a:gd name="T7" fmla="*/ 2147483646 h 492"/>
              <a:gd name="T8" fmla="*/ 2147483646 w 135"/>
              <a:gd name="T9" fmla="*/ 2147483646 h 492"/>
              <a:gd name="T10" fmla="*/ 2147483646 w 135"/>
              <a:gd name="T11" fmla="*/ 2147483646 h 492"/>
              <a:gd name="T12" fmla="*/ 2147483646 w 135"/>
              <a:gd name="T13" fmla="*/ 2147483646 h 492"/>
              <a:gd name="T14" fmla="*/ 0 60000 65536"/>
              <a:gd name="T15" fmla="*/ 0 60000 65536"/>
              <a:gd name="T16" fmla="*/ 0 60000 65536"/>
              <a:gd name="T17" fmla="*/ 0 60000 65536"/>
              <a:gd name="T18" fmla="*/ 0 60000 65536"/>
              <a:gd name="T19" fmla="*/ 0 60000 65536"/>
              <a:gd name="T20" fmla="*/ 0 60000 65536"/>
              <a:gd name="T21" fmla="*/ 0 w 135"/>
              <a:gd name="T22" fmla="*/ 0 h 492"/>
              <a:gd name="T23" fmla="*/ 135 w 135"/>
              <a:gd name="T24" fmla="*/ 492 h 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492">
                <a:moveTo>
                  <a:pt x="85" y="0"/>
                </a:moveTo>
                <a:cubicBezTo>
                  <a:pt x="73" y="8"/>
                  <a:pt x="58" y="13"/>
                  <a:pt x="49" y="24"/>
                </a:cubicBezTo>
                <a:cubicBezTo>
                  <a:pt x="30" y="46"/>
                  <a:pt x="1" y="96"/>
                  <a:pt x="1" y="96"/>
                </a:cubicBezTo>
                <a:cubicBezTo>
                  <a:pt x="12" y="191"/>
                  <a:pt x="0" y="216"/>
                  <a:pt x="73" y="264"/>
                </a:cubicBezTo>
                <a:cubicBezTo>
                  <a:pt x="81" y="276"/>
                  <a:pt x="91" y="287"/>
                  <a:pt x="97" y="300"/>
                </a:cubicBezTo>
                <a:cubicBezTo>
                  <a:pt x="107" y="323"/>
                  <a:pt x="121" y="372"/>
                  <a:pt x="121" y="372"/>
                </a:cubicBezTo>
                <a:cubicBezTo>
                  <a:pt x="108" y="486"/>
                  <a:pt x="135" y="454"/>
                  <a:pt x="97" y="492"/>
                </a:cubicBezTo>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703" name="Freeform 98">
            <a:extLst>
              <a:ext uri="{FF2B5EF4-FFF2-40B4-BE49-F238E27FC236}">
                <a16:creationId xmlns:a16="http://schemas.microsoft.com/office/drawing/2014/main" id="{E710668B-9763-4426-89FC-963987FCCC15}"/>
              </a:ext>
            </a:extLst>
          </p:cNvPr>
          <p:cNvSpPr>
            <a:spLocks/>
          </p:cNvSpPr>
          <p:nvPr/>
        </p:nvSpPr>
        <p:spPr bwMode="auto">
          <a:xfrm>
            <a:off x="7391400" y="5029200"/>
            <a:ext cx="95250" cy="1066800"/>
          </a:xfrm>
          <a:custGeom>
            <a:avLst/>
            <a:gdLst>
              <a:gd name="T0" fmla="*/ 2147483646 w 60"/>
              <a:gd name="T1" fmla="*/ 0 h 672"/>
              <a:gd name="T2" fmla="*/ 2147483646 w 60"/>
              <a:gd name="T3" fmla="*/ 2147483646 h 672"/>
              <a:gd name="T4" fmla="*/ 2147483646 w 60"/>
              <a:gd name="T5" fmla="*/ 2147483646 h 672"/>
              <a:gd name="T6" fmla="*/ 0 w 60"/>
              <a:gd name="T7" fmla="*/ 2147483646 h 672"/>
              <a:gd name="T8" fmla="*/ 2147483646 w 60"/>
              <a:gd name="T9" fmla="*/ 2147483646 h 672"/>
              <a:gd name="T10" fmla="*/ 2147483646 w 60"/>
              <a:gd name="T11" fmla="*/ 2147483646 h 672"/>
              <a:gd name="T12" fmla="*/ 2147483646 w 60"/>
              <a:gd name="T13" fmla="*/ 2147483646 h 672"/>
              <a:gd name="T14" fmla="*/ 2147483646 w 60"/>
              <a:gd name="T15" fmla="*/ 2147483646 h 672"/>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672"/>
              <a:gd name="T26" fmla="*/ 60 w 6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672">
                <a:moveTo>
                  <a:pt x="36" y="0"/>
                </a:moveTo>
                <a:cubicBezTo>
                  <a:pt x="56" y="60"/>
                  <a:pt x="52" y="24"/>
                  <a:pt x="24" y="108"/>
                </a:cubicBezTo>
                <a:cubicBezTo>
                  <a:pt x="20" y="120"/>
                  <a:pt x="16" y="132"/>
                  <a:pt x="12" y="144"/>
                </a:cubicBezTo>
                <a:cubicBezTo>
                  <a:pt x="8" y="156"/>
                  <a:pt x="0" y="180"/>
                  <a:pt x="0" y="180"/>
                </a:cubicBezTo>
                <a:cubicBezTo>
                  <a:pt x="5" y="259"/>
                  <a:pt x="2" y="352"/>
                  <a:pt x="24" y="432"/>
                </a:cubicBezTo>
                <a:cubicBezTo>
                  <a:pt x="31" y="456"/>
                  <a:pt x="40" y="480"/>
                  <a:pt x="48" y="504"/>
                </a:cubicBezTo>
                <a:cubicBezTo>
                  <a:pt x="52" y="516"/>
                  <a:pt x="60" y="540"/>
                  <a:pt x="60" y="540"/>
                </a:cubicBezTo>
                <a:cubicBezTo>
                  <a:pt x="56" y="584"/>
                  <a:pt x="48" y="672"/>
                  <a:pt x="48" y="672"/>
                </a:cubicBezTo>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704" name="Line 99">
            <a:extLst>
              <a:ext uri="{FF2B5EF4-FFF2-40B4-BE49-F238E27FC236}">
                <a16:creationId xmlns:a16="http://schemas.microsoft.com/office/drawing/2014/main" id="{13411F4F-EEAC-4975-A707-D66D1E4B7D83}"/>
              </a:ext>
            </a:extLst>
          </p:cNvPr>
          <p:cNvSpPr>
            <a:spLocks noChangeShapeType="1"/>
          </p:cNvSpPr>
          <p:nvPr/>
        </p:nvSpPr>
        <p:spPr bwMode="auto">
          <a:xfrm flipV="1">
            <a:off x="7467600" y="5715000"/>
            <a:ext cx="381000" cy="38100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705" name="Line 100">
            <a:extLst>
              <a:ext uri="{FF2B5EF4-FFF2-40B4-BE49-F238E27FC236}">
                <a16:creationId xmlns:a16="http://schemas.microsoft.com/office/drawing/2014/main" id="{EFA46C83-E452-45EF-81E3-7D11A039594A}"/>
              </a:ext>
            </a:extLst>
          </p:cNvPr>
          <p:cNvSpPr>
            <a:spLocks noChangeShapeType="1"/>
          </p:cNvSpPr>
          <p:nvPr/>
        </p:nvSpPr>
        <p:spPr bwMode="auto">
          <a:xfrm flipH="1" flipV="1">
            <a:off x="6934200" y="5791200"/>
            <a:ext cx="533400" cy="30480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706" name="Text Box 101">
            <a:extLst>
              <a:ext uri="{FF2B5EF4-FFF2-40B4-BE49-F238E27FC236}">
                <a16:creationId xmlns:a16="http://schemas.microsoft.com/office/drawing/2014/main" id="{E9D5FED3-4DBD-4E2D-B281-4755F03586CF}"/>
              </a:ext>
            </a:extLst>
          </p:cNvPr>
          <p:cNvSpPr txBox="1">
            <a:spLocks noChangeArrowheads="1"/>
          </p:cNvSpPr>
          <p:nvPr/>
        </p:nvSpPr>
        <p:spPr bwMode="auto">
          <a:xfrm>
            <a:off x="6934200" y="6096000"/>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a:spcBef>
                <a:spcPct val="50000"/>
              </a:spcBef>
              <a:buSzTx/>
              <a:buFontTx/>
              <a:buNone/>
            </a:pPr>
            <a:r>
              <a:rPr lang="en-US" altLang="en-US" sz="2000" b="1">
                <a:latin typeface="Arial" panose="020B0604020202020204" pitchFamily="34" charset="0"/>
              </a:rPr>
              <a:t>Flow Down River </a:t>
            </a:r>
          </a:p>
        </p:txBody>
      </p:sp>
      <p:sp>
        <p:nvSpPr>
          <p:cNvPr id="68707" name="Line 102">
            <a:extLst>
              <a:ext uri="{FF2B5EF4-FFF2-40B4-BE49-F238E27FC236}">
                <a16:creationId xmlns:a16="http://schemas.microsoft.com/office/drawing/2014/main" id="{C7823B3B-ED93-4325-A0F7-6D13D08A077E}"/>
              </a:ext>
            </a:extLst>
          </p:cNvPr>
          <p:cNvSpPr>
            <a:spLocks noChangeShapeType="1"/>
          </p:cNvSpPr>
          <p:nvPr/>
        </p:nvSpPr>
        <p:spPr bwMode="auto">
          <a:xfrm flipV="1">
            <a:off x="3657600" y="5181600"/>
            <a:ext cx="4876800" cy="828675"/>
          </a:xfrm>
          <a:prstGeom prst="line">
            <a:avLst/>
          </a:prstGeom>
          <a:noFill/>
          <a:ln w="28575">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660" name="Rectangle 111">
            <a:extLst>
              <a:ext uri="{FF2B5EF4-FFF2-40B4-BE49-F238E27FC236}">
                <a16:creationId xmlns:a16="http://schemas.microsoft.com/office/drawing/2014/main" id="{953BD6A5-CF7F-46BF-BB9F-C51D0CEF52AF}"/>
              </a:ext>
            </a:extLst>
          </p:cNvPr>
          <p:cNvSpPr>
            <a:spLocks noChangeArrowheads="1"/>
          </p:cNvSpPr>
          <p:nvPr/>
        </p:nvSpPr>
        <p:spPr bwMode="auto">
          <a:xfrm>
            <a:off x="8458200" y="4419600"/>
            <a:ext cx="533400" cy="609600"/>
          </a:xfrm>
          <a:prstGeom prst="rect">
            <a:avLst/>
          </a:prstGeom>
          <a:solidFill>
            <a:schemeClr val="accent2">
              <a:lumMod val="20000"/>
              <a:lumOff val="80000"/>
            </a:schemeClr>
          </a:solidFill>
          <a:ln w="12700">
            <a:solidFill>
              <a:srgbClr val="00000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defRPr/>
            </a:pPr>
            <a:endParaRPr lang="en-US" altLang="en-US" sz="2800">
              <a:latin typeface="Arial" panose="020B0604020202020204" pitchFamily="34" charset="0"/>
            </a:endParaRPr>
          </a:p>
        </p:txBody>
      </p:sp>
      <p:sp>
        <p:nvSpPr>
          <p:cNvPr id="68709" name="Line 112">
            <a:extLst>
              <a:ext uri="{FF2B5EF4-FFF2-40B4-BE49-F238E27FC236}">
                <a16:creationId xmlns:a16="http://schemas.microsoft.com/office/drawing/2014/main" id="{5B3CD692-4D21-4DCA-A9FE-363417CB66AD}"/>
              </a:ext>
            </a:extLst>
          </p:cNvPr>
          <p:cNvSpPr>
            <a:spLocks noChangeShapeType="1"/>
          </p:cNvSpPr>
          <p:nvPr/>
        </p:nvSpPr>
        <p:spPr bwMode="auto">
          <a:xfrm flipH="1">
            <a:off x="8458200" y="4419600"/>
            <a:ext cx="53340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710" name="Line 113">
            <a:extLst>
              <a:ext uri="{FF2B5EF4-FFF2-40B4-BE49-F238E27FC236}">
                <a16:creationId xmlns:a16="http://schemas.microsoft.com/office/drawing/2014/main" id="{9EA30DF1-92EF-4E3F-9A76-5A2285AAAE94}"/>
              </a:ext>
            </a:extLst>
          </p:cNvPr>
          <p:cNvSpPr>
            <a:spLocks noChangeShapeType="1"/>
          </p:cNvSpPr>
          <p:nvPr/>
        </p:nvSpPr>
        <p:spPr bwMode="auto">
          <a:xfrm>
            <a:off x="8458200" y="4419600"/>
            <a:ext cx="533400" cy="609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8711" name="AutoShape 114">
            <a:extLst>
              <a:ext uri="{FF2B5EF4-FFF2-40B4-BE49-F238E27FC236}">
                <a16:creationId xmlns:a16="http://schemas.microsoft.com/office/drawing/2014/main" id="{2DAC2AE7-0C2E-44EF-ADD5-B510C919616E}"/>
              </a:ext>
            </a:extLst>
          </p:cNvPr>
          <p:cNvSpPr>
            <a:spLocks noChangeArrowheads="1"/>
          </p:cNvSpPr>
          <p:nvPr/>
        </p:nvSpPr>
        <p:spPr bwMode="auto">
          <a:xfrm>
            <a:off x="6096000" y="2971800"/>
            <a:ext cx="228600" cy="304800"/>
          </a:xfrm>
          <a:prstGeom prst="flowChartAlternateProcess">
            <a:avLst/>
          </a:prstGeom>
          <a:solidFill>
            <a:schemeClr val="tx2"/>
          </a:solidFill>
          <a:ln w="12700">
            <a:solidFill>
              <a:srgbClr val="808080"/>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12" name="AutoShape 124">
            <a:extLst>
              <a:ext uri="{FF2B5EF4-FFF2-40B4-BE49-F238E27FC236}">
                <a16:creationId xmlns:a16="http://schemas.microsoft.com/office/drawing/2014/main" id="{D2175414-AC36-4D75-80E3-A7E861AC1A3E}"/>
              </a:ext>
            </a:extLst>
          </p:cNvPr>
          <p:cNvSpPr>
            <a:spLocks noChangeArrowheads="1"/>
          </p:cNvSpPr>
          <p:nvPr/>
        </p:nvSpPr>
        <p:spPr bwMode="auto">
          <a:xfrm rot="5400000">
            <a:off x="3035300" y="51816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13" name="AutoShape 125">
            <a:extLst>
              <a:ext uri="{FF2B5EF4-FFF2-40B4-BE49-F238E27FC236}">
                <a16:creationId xmlns:a16="http://schemas.microsoft.com/office/drawing/2014/main" id="{555C890F-4D62-47E3-96B1-A9DD734E735B}"/>
              </a:ext>
            </a:extLst>
          </p:cNvPr>
          <p:cNvSpPr>
            <a:spLocks noChangeArrowheads="1"/>
          </p:cNvSpPr>
          <p:nvPr/>
        </p:nvSpPr>
        <p:spPr bwMode="auto">
          <a:xfrm rot="5400000">
            <a:off x="9410700" y="51943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14" name="AutoShape 127">
            <a:extLst>
              <a:ext uri="{FF2B5EF4-FFF2-40B4-BE49-F238E27FC236}">
                <a16:creationId xmlns:a16="http://schemas.microsoft.com/office/drawing/2014/main" id="{7021AFB3-F5B5-4401-8BE2-229431AC2F99}"/>
              </a:ext>
            </a:extLst>
          </p:cNvPr>
          <p:cNvSpPr>
            <a:spLocks noChangeArrowheads="1"/>
          </p:cNvSpPr>
          <p:nvPr/>
        </p:nvSpPr>
        <p:spPr bwMode="auto">
          <a:xfrm rot="-5400000">
            <a:off x="9366250" y="410845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15" name="AutoShape 128">
            <a:extLst>
              <a:ext uri="{FF2B5EF4-FFF2-40B4-BE49-F238E27FC236}">
                <a16:creationId xmlns:a16="http://schemas.microsoft.com/office/drawing/2014/main" id="{23CD03F9-9236-4D6D-B018-2216C349B97E}"/>
              </a:ext>
            </a:extLst>
          </p:cNvPr>
          <p:cNvSpPr>
            <a:spLocks noChangeArrowheads="1"/>
          </p:cNvSpPr>
          <p:nvPr/>
        </p:nvSpPr>
        <p:spPr bwMode="auto">
          <a:xfrm rot="5400000">
            <a:off x="6654800" y="49784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16" name="AutoShape 129">
            <a:extLst>
              <a:ext uri="{FF2B5EF4-FFF2-40B4-BE49-F238E27FC236}">
                <a16:creationId xmlns:a16="http://schemas.microsoft.com/office/drawing/2014/main" id="{962D4E64-33DA-4309-B723-452C8D47A9F8}"/>
              </a:ext>
            </a:extLst>
          </p:cNvPr>
          <p:cNvSpPr>
            <a:spLocks noChangeArrowheads="1"/>
          </p:cNvSpPr>
          <p:nvPr/>
        </p:nvSpPr>
        <p:spPr bwMode="auto">
          <a:xfrm rot="5400000">
            <a:off x="5467350" y="500380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17" name="AutoShape 132">
            <a:extLst>
              <a:ext uri="{FF2B5EF4-FFF2-40B4-BE49-F238E27FC236}">
                <a16:creationId xmlns:a16="http://schemas.microsoft.com/office/drawing/2014/main" id="{AB77EA17-5DC1-475E-954F-68328F1A90EA}"/>
              </a:ext>
            </a:extLst>
          </p:cNvPr>
          <p:cNvSpPr>
            <a:spLocks noChangeArrowheads="1"/>
          </p:cNvSpPr>
          <p:nvPr/>
        </p:nvSpPr>
        <p:spPr bwMode="auto">
          <a:xfrm rot="-5400000">
            <a:off x="6635750" y="427355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18" name="AutoShape 133">
            <a:extLst>
              <a:ext uri="{FF2B5EF4-FFF2-40B4-BE49-F238E27FC236}">
                <a16:creationId xmlns:a16="http://schemas.microsoft.com/office/drawing/2014/main" id="{F0CEB95F-F719-4B98-A1A0-4AE728317C2F}"/>
              </a:ext>
            </a:extLst>
          </p:cNvPr>
          <p:cNvSpPr>
            <a:spLocks noChangeArrowheads="1"/>
          </p:cNvSpPr>
          <p:nvPr/>
        </p:nvSpPr>
        <p:spPr bwMode="auto">
          <a:xfrm rot="10800000">
            <a:off x="9124950" y="429895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19" name="AutoShape 134">
            <a:extLst>
              <a:ext uri="{FF2B5EF4-FFF2-40B4-BE49-F238E27FC236}">
                <a16:creationId xmlns:a16="http://schemas.microsoft.com/office/drawing/2014/main" id="{980AC75B-7A52-4967-BEB7-B2C064449DFD}"/>
              </a:ext>
            </a:extLst>
          </p:cNvPr>
          <p:cNvSpPr>
            <a:spLocks noChangeArrowheads="1"/>
          </p:cNvSpPr>
          <p:nvPr/>
        </p:nvSpPr>
        <p:spPr bwMode="auto">
          <a:xfrm rot="10800000">
            <a:off x="9137650" y="501015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20" name="AutoShape 135">
            <a:extLst>
              <a:ext uri="{FF2B5EF4-FFF2-40B4-BE49-F238E27FC236}">
                <a16:creationId xmlns:a16="http://schemas.microsoft.com/office/drawing/2014/main" id="{734A3F3D-9439-4EC7-AB8B-292F016482DD}"/>
              </a:ext>
            </a:extLst>
          </p:cNvPr>
          <p:cNvSpPr>
            <a:spLocks noChangeArrowheads="1"/>
          </p:cNvSpPr>
          <p:nvPr/>
        </p:nvSpPr>
        <p:spPr bwMode="auto">
          <a:xfrm>
            <a:off x="3289300" y="4997450"/>
            <a:ext cx="228600" cy="228600"/>
          </a:xfrm>
          <a:prstGeom prst="flowChartDelay">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21" name="AutoShape 136">
            <a:extLst>
              <a:ext uri="{FF2B5EF4-FFF2-40B4-BE49-F238E27FC236}">
                <a16:creationId xmlns:a16="http://schemas.microsoft.com/office/drawing/2014/main" id="{B20D6E80-0A8A-46FE-BFED-219EDC95E1CF}"/>
              </a:ext>
            </a:extLst>
          </p:cNvPr>
          <p:cNvSpPr>
            <a:spLocks noChangeArrowheads="1"/>
          </p:cNvSpPr>
          <p:nvPr/>
        </p:nvSpPr>
        <p:spPr bwMode="auto">
          <a:xfrm>
            <a:off x="3289300" y="4318000"/>
            <a:ext cx="228600" cy="228600"/>
          </a:xfrm>
          <a:prstGeom prst="flowChartDelay">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nvGrpSpPr>
          <p:cNvPr id="68722" name="Group 138">
            <a:extLst>
              <a:ext uri="{FF2B5EF4-FFF2-40B4-BE49-F238E27FC236}">
                <a16:creationId xmlns:a16="http://schemas.microsoft.com/office/drawing/2014/main" id="{7E6ADD49-BC44-43AC-B532-3A9DACAB0EED}"/>
              </a:ext>
            </a:extLst>
          </p:cNvPr>
          <p:cNvGrpSpPr>
            <a:grpSpLocks/>
          </p:cNvGrpSpPr>
          <p:nvPr/>
        </p:nvGrpSpPr>
        <p:grpSpPr bwMode="auto">
          <a:xfrm>
            <a:off x="3392488" y="4554538"/>
            <a:ext cx="461962" cy="463550"/>
            <a:chOff x="2889" y="2925"/>
            <a:chExt cx="307" cy="300"/>
          </a:xfrm>
        </p:grpSpPr>
        <p:sp>
          <p:nvSpPr>
            <p:cNvPr id="68730" name="AutoShape 139">
              <a:extLst>
                <a:ext uri="{FF2B5EF4-FFF2-40B4-BE49-F238E27FC236}">
                  <a16:creationId xmlns:a16="http://schemas.microsoft.com/office/drawing/2014/main" id="{01771322-6775-4610-8330-7826BF8C2269}"/>
                </a:ext>
              </a:extLst>
            </p:cNvPr>
            <p:cNvSpPr>
              <a:spLocks noChangeArrowheads="1"/>
            </p:cNvSpPr>
            <p:nvPr/>
          </p:nvSpPr>
          <p:spPr bwMode="auto">
            <a:xfrm>
              <a:off x="2940" y="3082"/>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31" name="AutoShape 140">
              <a:extLst>
                <a:ext uri="{FF2B5EF4-FFF2-40B4-BE49-F238E27FC236}">
                  <a16:creationId xmlns:a16="http://schemas.microsoft.com/office/drawing/2014/main" id="{9D9AFB51-C53A-4078-9390-C956C9BEDB52}"/>
                </a:ext>
              </a:extLst>
            </p:cNvPr>
            <p:cNvSpPr>
              <a:spLocks noChangeArrowheads="1"/>
            </p:cNvSpPr>
            <p:nvPr/>
          </p:nvSpPr>
          <p:spPr bwMode="auto">
            <a:xfrm rot="10800000">
              <a:off x="2941" y="2925"/>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32" name="AutoShape 141">
              <a:extLst>
                <a:ext uri="{FF2B5EF4-FFF2-40B4-BE49-F238E27FC236}">
                  <a16:creationId xmlns:a16="http://schemas.microsoft.com/office/drawing/2014/main" id="{DF6B090D-DFE3-469A-811A-4CBEB821EB91}"/>
                </a:ext>
              </a:extLst>
            </p:cNvPr>
            <p:cNvSpPr>
              <a:spLocks noChangeArrowheads="1"/>
            </p:cNvSpPr>
            <p:nvPr/>
          </p:nvSpPr>
          <p:spPr bwMode="auto">
            <a:xfrm rot="-5400000">
              <a:off x="3023"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33" name="AutoShape 142">
              <a:extLst>
                <a:ext uri="{FF2B5EF4-FFF2-40B4-BE49-F238E27FC236}">
                  <a16:creationId xmlns:a16="http://schemas.microsoft.com/office/drawing/2014/main" id="{530B185C-782F-4E81-B9C8-441E54BDF686}"/>
                </a:ext>
              </a:extLst>
            </p:cNvPr>
            <p:cNvSpPr>
              <a:spLocks noChangeArrowheads="1"/>
            </p:cNvSpPr>
            <p:nvPr/>
          </p:nvSpPr>
          <p:spPr bwMode="auto">
            <a:xfrm rot="5400000">
              <a:off x="2859"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sp>
        <p:nvSpPr>
          <p:cNvPr id="68723" name="AutoShape 137">
            <a:extLst>
              <a:ext uri="{FF2B5EF4-FFF2-40B4-BE49-F238E27FC236}">
                <a16:creationId xmlns:a16="http://schemas.microsoft.com/office/drawing/2014/main" id="{367F4234-2736-4B15-B5C7-4C5D0CE413A1}"/>
              </a:ext>
            </a:extLst>
          </p:cNvPr>
          <p:cNvSpPr>
            <a:spLocks noChangeArrowheads="1"/>
          </p:cNvSpPr>
          <p:nvPr/>
        </p:nvSpPr>
        <p:spPr bwMode="auto">
          <a:xfrm rot="5400000">
            <a:off x="6070600" y="6121400"/>
            <a:ext cx="228600" cy="228600"/>
          </a:xfrm>
          <a:prstGeom prst="flowChartDelay">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nvGrpSpPr>
          <p:cNvPr id="68724" name="Group 148">
            <a:extLst>
              <a:ext uri="{FF2B5EF4-FFF2-40B4-BE49-F238E27FC236}">
                <a16:creationId xmlns:a16="http://schemas.microsoft.com/office/drawing/2014/main" id="{CA7C7C9C-19A8-4C5B-A5A8-B6ED723A5813}"/>
              </a:ext>
            </a:extLst>
          </p:cNvPr>
          <p:cNvGrpSpPr>
            <a:grpSpLocks/>
          </p:cNvGrpSpPr>
          <p:nvPr/>
        </p:nvGrpSpPr>
        <p:grpSpPr bwMode="auto">
          <a:xfrm>
            <a:off x="5957888" y="4516438"/>
            <a:ext cx="461962" cy="463550"/>
            <a:chOff x="2889" y="2925"/>
            <a:chExt cx="307" cy="300"/>
          </a:xfrm>
        </p:grpSpPr>
        <p:sp>
          <p:nvSpPr>
            <p:cNvPr id="68726" name="AutoShape 149">
              <a:extLst>
                <a:ext uri="{FF2B5EF4-FFF2-40B4-BE49-F238E27FC236}">
                  <a16:creationId xmlns:a16="http://schemas.microsoft.com/office/drawing/2014/main" id="{BFEF26C6-9916-4472-BB1D-274363AA24ED}"/>
                </a:ext>
              </a:extLst>
            </p:cNvPr>
            <p:cNvSpPr>
              <a:spLocks noChangeArrowheads="1"/>
            </p:cNvSpPr>
            <p:nvPr/>
          </p:nvSpPr>
          <p:spPr bwMode="auto">
            <a:xfrm>
              <a:off x="2940" y="3082"/>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27" name="AutoShape 150">
              <a:extLst>
                <a:ext uri="{FF2B5EF4-FFF2-40B4-BE49-F238E27FC236}">
                  <a16:creationId xmlns:a16="http://schemas.microsoft.com/office/drawing/2014/main" id="{1E2A557C-A944-4E9F-91ED-79A6E574F0E0}"/>
                </a:ext>
              </a:extLst>
            </p:cNvPr>
            <p:cNvSpPr>
              <a:spLocks noChangeArrowheads="1"/>
            </p:cNvSpPr>
            <p:nvPr/>
          </p:nvSpPr>
          <p:spPr bwMode="auto">
            <a:xfrm rot="10800000">
              <a:off x="2941" y="2925"/>
              <a:ext cx="204" cy="143"/>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28" name="AutoShape 151">
              <a:extLst>
                <a:ext uri="{FF2B5EF4-FFF2-40B4-BE49-F238E27FC236}">
                  <a16:creationId xmlns:a16="http://schemas.microsoft.com/office/drawing/2014/main" id="{E47CDEF1-084D-4AED-A275-C186188F90CA}"/>
                </a:ext>
              </a:extLst>
            </p:cNvPr>
            <p:cNvSpPr>
              <a:spLocks noChangeArrowheads="1"/>
            </p:cNvSpPr>
            <p:nvPr/>
          </p:nvSpPr>
          <p:spPr bwMode="auto">
            <a:xfrm rot="-5400000">
              <a:off x="3023"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68729" name="AutoShape 152">
              <a:extLst>
                <a:ext uri="{FF2B5EF4-FFF2-40B4-BE49-F238E27FC236}">
                  <a16:creationId xmlns:a16="http://schemas.microsoft.com/office/drawing/2014/main" id="{A2F30959-5265-4F31-A3A6-296899657FC4}"/>
                </a:ext>
              </a:extLst>
            </p:cNvPr>
            <p:cNvSpPr>
              <a:spLocks noChangeArrowheads="1"/>
            </p:cNvSpPr>
            <p:nvPr/>
          </p:nvSpPr>
          <p:spPr bwMode="auto">
            <a:xfrm rot="5400000">
              <a:off x="2859" y="3003"/>
              <a:ext cx="204" cy="143"/>
            </a:xfrm>
            <a:prstGeom prst="triangle">
              <a:avLst>
                <a:gd name="adj"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grpSp>
      <p:sp>
        <p:nvSpPr>
          <p:cNvPr id="68725" name="Oval 123">
            <a:extLst>
              <a:ext uri="{FF2B5EF4-FFF2-40B4-BE49-F238E27FC236}">
                <a16:creationId xmlns:a16="http://schemas.microsoft.com/office/drawing/2014/main" id="{94E0758A-BA37-4629-84C6-D5DF4D0DA1D4}"/>
              </a:ext>
            </a:extLst>
          </p:cNvPr>
          <p:cNvSpPr>
            <a:spLocks noChangeArrowheads="1"/>
          </p:cNvSpPr>
          <p:nvPr/>
        </p:nvSpPr>
        <p:spPr bwMode="auto">
          <a:xfrm>
            <a:off x="3124200" y="4191000"/>
            <a:ext cx="533400" cy="533400"/>
          </a:xfrm>
          <a:prstGeom prst="ellipse">
            <a:avLst/>
          </a:prstGeom>
          <a:noFill/>
          <a:ln w="38100">
            <a:solidFill>
              <a:srgbClr val="FF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buClr>
                <a:schemeClr val="folHlink"/>
              </a:buClr>
              <a:buSzPct val="70000"/>
              <a:buFont typeface="Wingdings" panose="05000000000000000000" pitchFamily="2" charset="2"/>
              <a:buNone/>
            </a:pPr>
            <a:endParaRPr lang="en-US" altLang="en-US" sz="2800">
              <a:latin typeface="Arial" panose="020B0604020202020204" pitchFamily="34" charset="0"/>
            </a:endParaRPr>
          </a:p>
        </p:txBody>
      </p:sp>
      <p:sp>
        <p:nvSpPr>
          <p:cNvPr id="2" name="Footer Placeholder 1">
            <a:extLst>
              <a:ext uri="{FF2B5EF4-FFF2-40B4-BE49-F238E27FC236}">
                <a16:creationId xmlns:a16="http://schemas.microsoft.com/office/drawing/2014/main" id="{92BE51B4-3383-4099-B882-D5006B662249}"/>
              </a:ext>
            </a:extLst>
          </p:cNvPr>
          <p:cNvSpPr>
            <a:spLocks noGrp="1"/>
          </p:cNvSpPr>
          <p:nvPr>
            <p:ph type="ftr" sz="quarter" idx="11"/>
          </p:nvPr>
        </p:nvSpPr>
        <p:spPr/>
        <p:txBody>
          <a:bodyPr/>
          <a:lstStyle/>
          <a:p>
            <a:pPr>
              <a:defRPr/>
            </a:pPr>
            <a:r>
              <a:rPr lang="en-US" dirty="0"/>
              <a:t>D5S AV-PQS Training Bridge Admin</a:t>
            </a:r>
          </a:p>
        </p:txBody>
      </p:sp>
      <p:sp>
        <p:nvSpPr>
          <p:cNvPr id="3" name="Slide Number Placeholder 2">
            <a:extLst>
              <a:ext uri="{FF2B5EF4-FFF2-40B4-BE49-F238E27FC236}">
                <a16:creationId xmlns:a16="http://schemas.microsoft.com/office/drawing/2014/main" id="{7EC0AD7A-E57E-484A-8B49-541ED31C081D}"/>
              </a:ext>
            </a:extLst>
          </p:cNvPr>
          <p:cNvSpPr>
            <a:spLocks noGrp="1"/>
          </p:cNvSpPr>
          <p:nvPr>
            <p:ph type="sldNum" sz="quarter" idx="12"/>
          </p:nvPr>
        </p:nvSpPr>
        <p:spPr/>
        <p:txBody>
          <a:bodyPr/>
          <a:lstStyle/>
          <a:p>
            <a:pPr>
              <a:defRPr/>
            </a:pPr>
            <a:fld id="{DFFF9439-C282-48D8-A9F0-CAFDB9C8D91B}" type="slidenum">
              <a:rPr lang="en-US" altLang="en-US" smtClean="0"/>
              <a:pPr>
                <a:defRPr/>
              </a:pPr>
              <a:t>49</a:t>
            </a:fld>
            <a:endParaRPr lang="en-US" altLang="en-US"/>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489C86-4737-4483-9DE0-EF369A8BD43C}"/>
              </a:ext>
            </a:extLst>
          </p:cNvPr>
          <p:cNvSpPr>
            <a:spLocks noGrp="1"/>
          </p:cNvSpPr>
          <p:nvPr>
            <p:ph type="sldNum" sz="quarter" idx="12"/>
          </p:nvPr>
        </p:nvSpPr>
        <p:spPr/>
        <p:txBody>
          <a:bodyPr/>
          <a:lstStyle/>
          <a:p>
            <a:pPr>
              <a:defRPr/>
            </a:pPr>
            <a:fld id="{CEA9914E-6CC4-4811-895C-F43CB9E8A57A}" type="slidenum">
              <a:rPr lang="en-US" altLang="en-US" smtClean="0"/>
              <a:pPr>
                <a:defRPr/>
              </a:pPr>
              <a:t>5</a:t>
            </a:fld>
            <a:endParaRPr lang="en-US" altLang="en-US"/>
          </a:p>
        </p:txBody>
      </p:sp>
      <p:pic>
        <p:nvPicPr>
          <p:cNvPr id="5" name="Picture 2" descr="C:\Users\Joe\Desktop\Scan_Bridge Clearances 1.jpg">
            <a:extLst>
              <a:ext uri="{FF2B5EF4-FFF2-40B4-BE49-F238E27FC236}">
                <a16:creationId xmlns:a16="http://schemas.microsoft.com/office/drawing/2014/main" id="{8164D4B1-AE56-490B-8423-74817C769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850" y="679092"/>
            <a:ext cx="8538300" cy="549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A2A480FF-6E66-4A92-B0DE-7D481805AFFF}"/>
              </a:ext>
            </a:extLst>
          </p:cNvPr>
          <p:cNvSpPr>
            <a:spLocks noGrp="1"/>
          </p:cNvSpPr>
          <p:nvPr>
            <p:ph type="ftr" sz="quarter" idx="11"/>
          </p:nvPr>
        </p:nvSpPr>
        <p:spPr/>
        <p:txBody>
          <a:bodyPr/>
          <a:lstStyle/>
          <a:p>
            <a:pPr>
              <a:defRPr/>
            </a:pPr>
            <a:r>
              <a:rPr lang="en-US"/>
              <a:t>D5S AV-PQS Training Bridge Admin</a:t>
            </a:r>
          </a:p>
        </p:txBody>
      </p:sp>
    </p:spTree>
    <p:extLst>
      <p:ext uri="{BB962C8B-B14F-4D97-AF65-F5344CB8AC3E}">
        <p14:creationId xmlns:p14="http://schemas.microsoft.com/office/powerpoint/2010/main" val="2788472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16165D"/>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EE61F96-669E-4844-9EDE-C18227B83A55}"/>
              </a:ext>
            </a:extLst>
          </p:cNvPr>
          <p:cNvSpPr>
            <a:spLocks noGrp="1" noChangeArrowheads="1"/>
          </p:cNvSpPr>
          <p:nvPr>
            <p:ph type="title"/>
          </p:nvPr>
        </p:nvSpPr>
        <p:spPr bwMode="auto">
          <a:xfrm>
            <a:off x="3124200" y="152400"/>
            <a:ext cx="6172200" cy="1265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solidFill>
                  <a:srgbClr val="FFFF00"/>
                </a:solidFill>
              </a:rPr>
              <a:t>     Navigational Lighting</a:t>
            </a:r>
          </a:p>
        </p:txBody>
      </p:sp>
      <p:pic>
        <p:nvPicPr>
          <p:cNvPr id="69636" name="Picture 9" descr="PATCHGESINGING3">
            <a:extLst>
              <a:ext uri="{FF2B5EF4-FFF2-40B4-BE49-F238E27FC236}">
                <a16:creationId xmlns:a16="http://schemas.microsoft.com/office/drawing/2014/main" id="{956D87A0-FA14-40D6-873D-18C0AF9DD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325" y="1212850"/>
            <a:ext cx="54864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10">
            <a:extLst>
              <a:ext uri="{FF2B5EF4-FFF2-40B4-BE49-F238E27FC236}">
                <a16:creationId xmlns:a16="http://schemas.microsoft.com/office/drawing/2014/main" id="{A386BBAE-DC45-430C-8CA6-524B3088B58E}"/>
              </a:ext>
            </a:extLst>
          </p:cNvPr>
          <p:cNvSpPr txBox="1">
            <a:spLocks noChangeArrowheads="1"/>
          </p:cNvSpPr>
          <p:nvPr/>
        </p:nvSpPr>
        <p:spPr bwMode="auto">
          <a:xfrm>
            <a:off x="7451725" y="2376488"/>
            <a:ext cx="29273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en-US" sz="2000">
                <a:solidFill>
                  <a:srgbClr val="EAEAEA"/>
                </a:solidFill>
                <a:latin typeface="Times New Roman" panose="02020603050405020304" pitchFamily="18" charset="0"/>
              </a:rPr>
              <a:t>ONLY GREEN LIGHT</a:t>
            </a:r>
          </a:p>
          <a:p>
            <a:pPr algn="ctr">
              <a:spcBef>
                <a:spcPct val="0"/>
              </a:spcBef>
              <a:buFontTx/>
              <a:buNone/>
            </a:pPr>
            <a:r>
              <a:rPr lang="en-US" altLang="en-US" sz="2000">
                <a:solidFill>
                  <a:srgbClr val="EAEAEA"/>
                </a:solidFill>
                <a:latin typeface="Times New Roman" panose="02020603050405020304" pitchFamily="18" charset="0"/>
              </a:rPr>
              <a:t>SHOULD BE BELOW</a:t>
            </a:r>
          </a:p>
          <a:p>
            <a:pPr algn="ctr">
              <a:spcBef>
                <a:spcPct val="0"/>
              </a:spcBef>
              <a:buFontTx/>
              <a:buNone/>
            </a:pPr>
            <a:r>
              <a:rPr lang="en-US" altLang="en-US" sz="2000">
                <a:solidFill>
                  <a:srgbClr val="EAEAEA"/>
                </a:solidFill>
                <a:latin typeface="Times New Roman" panose="02020603050405020304" pitchFamily="18" charset="0"/>
              </a:rPr>
              <a:t>LOW STEELOF BRIDGE</a:t>
            </a:r>
          </a:p>
        </p:txBody>
      </p:sp>
      <p:sp>
        <p:nvSpPr>
          <p:cNvPr id="3" name="Slide Number Placeholder 2">
            <a:extLst>
              <a:ext uri="{FF2B5EF4-FFF2-40B4-BE49-F238E27FC236}">
                <a16:creationId xmlns:a16="http://schemas.microsoft.com/office/drawing/2014/main" id="{5C575782-ADC2-4F87-ACEF-0EA13F06B3D9}"/>
              </a:ext>
            </a:extLst>
          </p:cNvPr>
          <p:cNvSpPr>
            <a:spLocks noGrp="1"/>
          </p:cNvSpPr>
          <p:nvPr>
            <p:ph type="sldNum" sz="quarter" idx="11"/>
          </p:nvPr>
        </p:nvSpPr>
        <p:spPr/>
        <p:txBody>
          <a:bodyPr/>
          <a:lstStyle/>
          <a:p>
            <a:pPr>
              <a:defRPr/>
            </a:pPr>
            <a:fld id="{56B7C029-B0EA-4DCA-A0D2-2DEC8967E2FF}" type="slidenum">
              <a:rPr lang="en-US" altLang="en-US" smtClean="0"/>
              <a:pPr>
                <a:defRPr/>
              </a:pPr>
              <a:t>50</a:t>
            </a:fld>
            <a:endParaRPr lang="en-US" altLang="en-US"/>
          </a:p>
        </p:txBody>
      </p:sp>
      <p:sp>
        <p:nvSpPr>
          <p:cNvPr id="4" name="Footer Placeholder 3">
            <a:extLst>
              <a:ext uri="{FF2B5EF4-FFF2-40B4-BE49-F238E27FC236}">
                <a16:creationId xmlns:a16="http://schemas.microsoft.com/office/drawing/2014/main" id="{C3E145C2-7272-4254-8881-DDFC3BFB0DFC}"/>
              </a:ext>
            </a:extLst>
          </p:cNvPr>
          <p:cNvSpPr>
            <a:spLocks noGrp="1"/>
          </p:cNvSpPr>
          <p:nvPr>
            <p:ph type="ftr" sz="quarter" idx="10"/>
          </p:nvPr>
        </p:nvSpPr>
        <p:spPr/>
        <p:txBody>
          <a:bodyPr/>
          <a:lstStyle/>
          <a:p>
            <a:pPr>
              <a:defRPr/>
            </a:pPr>
            <a:r>
              <a:rPr lang="en-US" altLang="en-US"/>
              <a:t>D5S AV-PQS Training Bridge Admin</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16165D"/>
        </a:solidFill>
        <a:effectLst/>
      </p:bgPr>
    </p:bg>
    <p:spTree>
      <p:nvGrpSpPr>
        <p:cNvPr id="1" name=""/>
        <p:cNvGrpSpPr/>
        <p:nvPr/>
      </p:nvGrpSpPr>
      <p:grpSpPr>
        <a:xfrm>
          <a:off x="0" y="0"/>
          <a:ext cx="0" cy="0"/>
          <a:chOff x="0" y="0"/>
          <a:chExt cx="0" cy="0"/>
        </a:xfrm>
      </p:grpSpPr>
      <p:sp>
        <p:nvSpPr>
          <p:cNvPr id="70658" name="Rectangle 4">
            <a:extLst>
              <a:ext uri="{FF2B5EF4-FFF2-40B4-BE49-F238E27FC236}">
                <a16:creationId xmlns:a16="http://schemas.microsoft.com/office/drawing/2014/main" id="{BCE049E8-F91C-42C9-BEA6-F3BD2C42368A}"/>
              </a:ext>
            </a:extLst>
          </p:cNvPr>
          <p:cNvSpPr>
            <a:spLocks noGrp="1" noChangeArrowheads="1"/>
          </p:cNvSpPr>
          <p:nvPr>
            <p:ph type="title"/>
          </p:nvPr>
        </p:nvSpPr>
        <p:spPr bwMode="auto">
          <a:xfrm>
            <a:off x="2447925" y="228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Lighting Discrepancy</a:t>
            </a:r>
          </a:p>
        </p:txBody>
      </p:sp>
      <p:pic>
        <p:nvPicPr>
          <p:cNvPr id="70659" name="Picture 5" descr="MVC-010S">
            <a:extLst>
              <a:ext uri="{FF2B5EF4-FFF2-40B4-BE49-F238E27FC236}">
                <a16:creationId xmlns:a16="http://schemas.microsoft.com/office/drawing/2014/main" id="{F7965FBA-F08F-428D-BE09-CAD46BBC9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828800"/>
            <a:ext cx="6324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EA1E35B-C817-464F-B975-DAB9396FFAE4}"/>
              </a:ext>
            </a:extLst>
          </p:cNvPr>
          <p:cNvSpPr>
            <a:spLocks noGrp="1"/>
          </p:cNvSpPr>
          <p:nvPr>
            <p:ph type="ftr" sz="quarter" idx="10"/>
          </p:nvPr>
        </p:nvSpPr>
        <p:spPr/>
        <p:txBody>
          <a:bodyPr/>
          <a:lstStyle/>
          <a:p>
            <a:pPr>
              <a:defRPr/>
            </a:pPr>
            <a:r>
              <a:rPr lang="en-US" altLang="en-US"/>
              <a:t>D5S AV-PQS Training Bridge Admin</a:t>
            </a:r>
          </a:p>
        </p:txBody>
      </p:sp>
      <p:sp>
        <p:nvSpPr>
          <p:cNvPr id="3" name="Slide Number Placeholder 2">
            <a:extLst>
              <a:ext uri="{FF2B5EF4-FFF2-40B4-BE49-F238E27FC236}">
                <a16:creationId xmlns:a16="http://schemas.microsoft.com/office/drawing/2014/main" id="{2B5C0F51-93FC-402A-A4E1-02DAA8AF5863}"/>
              </a:ext>
            </a:extLst>
          </p:cNvPr>
          <p:cNvSpPr>
            <a:spLocks noGrp="1"/>
          </p:cNvSpPr>
          <p:nvPr>
            <p:ph type="sldNum" sz="quarter" idx="11"/>
          </p:nvPr>
        </p:nvSpPr>
        <p:spPr/>
        <p:txBody>
          <a:bodyPr/>
          <a:lstStyle/>
          <a:p>
            <a:pPr>
              <a:defRPr/>
            </a:pPr>
            <a:fld id="{DDEF43A3-29C1-49BC-BAA2-6D6F4CBBC6FC}" type="slidenum">
              <a:rPr lang="en-US" altLang="en-US" smtClean="0"/>
              <a:pPr>
                <a:defRPr/>
              </a:pPr>
              <a:t>51</a:t>
            </a:fld>
            <a:endParaRPr lang="en-US" alt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16165D"/>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B87C831A-5206-4409-8C12-F9E984AE33D9}"/>
              </a:ext>
            </a:extLst>
          </p:cNvPr>
          <p:cNvSpPr>
            <a:spLocks noGrp="1" noChangeArrowheads="1"/>
          </p:cNvSpPr>
          <p:nvPr>
            <p:ph type="title"/>
          </p:nvPr>
        </p:nvSpPr>
        <p:spPr bwMode="auto">
          <a:xfrm>
            <a:off x="3048000" y="228600"/>
            <a:ext cx="6324600" cy="1189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     Lighting Discrepancies</a:t>
            </a:r>
          </a:p>
        </p:txBody>
      </p:sp>
      <p:sp>
        <p:nvSpPr>
          <p:cNvPr id="71683" name="Rectangle 3">
            <a:extLst>
              <a:ext uri="{FF2B5EF4-FFF2-40B4-BE49-F238E27FC236}">
                <a16:creationId xmlns:a16="http://schemas.microsoft.com/office/drawing/2014/main" id="{3FEC7448-2671-4769-BB97-3F0F3407C384}"/>
              </a:ext>
            </a:extLst>
          </p:cNvPr>
          <p:cNvSpPr>
            <a:spLocks noGrp="1" noChangeArrowheads="1"/>
          </p:cNvSpPr>
          <p:nvPr>
            <p:ph idx="1"/>
          </p:nvPr>
        </p:nvSpPr>
        <p:spPr>
          <a:xfrm>
            <a:off x="2209800" y="1676400"/>
            <a:ext cx="7772400" cy="4419600"/>
          </a:xfrm>
        </p:spPr>
        <p:txBody>
          <a:bodyPr/>
          <a:lstStyle/>
          <a:p>
            <a:r>
              <a:rPr lang="en-US" altLang="en-US"/>
              <a:t>Lights extinguished / Dirty globe</a:t>
            </a:r>
          </a:p>
          <a:p>
            <a:r>
              <a:rPr lang="en-US" altLang="en-US"/>
              <a:t>Color and arc of visibility</a:t>
            </a:r>
          </a:p>
          <a:p>
            <a:r>
              <a:rPr lang="en-US" altLang="en-US"/>
              <a:t>Center of channel vs center of bridge location</a:t>
            </a:r>
          </a:p>
          <a:p>
            <a:r>
              <a:rPr lang="en-US" altLang="en-US"/>
              <a:t>Green center channel lights providing range (fixed bridges)</a:t>
            </a:r>
          </a:p>
          <a:p>
            <a:r>
              <a:rPr lang="en-US" altLang="en-US"/>
              <a:t>Red margin of channel lights no lower than low steel</a:t>
            </a:r>
          </a:p>
          <a:p>
            <a:endParaRPr lang="en-US" altLang="en-US"/>
          </a:p>
          <a:p>
            <a:pPr>
              <a:buFont typeface="Monotype Sorts"/>
              <a:buNone/>
            </a:pPr>
            <a:endParaRPr lang="en-US" altLang="en-US"/>
          </a:p>
        </p:txBody>
      </p:sp>
      <p:sp>
        <p:nvSpPr>
          <p:cNvPr id="2" name="Footer Placeholder 1">
            <a:extLst>
              <a:ext uri="{FF2B5EF4-FFF2-40B4-BE49-F238E27FC236}">
                <a16:creationId xmlns:a16="http://schemas.microsoft.com/office/drawing/2014/main" id="{F1807401-5657-47A0-AB0D-3F7BDED39095}"/>
              </a:ext>
            </a:extLst>
          </p:cNvPr>
          <p:cNvSpPr>
            <a:spLocks noGrp="1"/>
          </p:cNvSpPr>
          <p:nvPr>
            <p:ph type="ftr" sz="quarter" idx="10"/>
          </p:nvPr>
        </p:nvSpPr>
        <p:spPr/>
        <p:txBody>
          <a:bodyPr/>
          <a:lstStyle/>
          <a:p>
            <a:pPr>
              <a:defRPr/>
            </a:pPr>
            <a:r>
              <a:rPr lang="en-US" altLang="en-US"/>
              <a:t>D5S AV-PQS Training Bridge Admin</a:t>
            </a:r>
          </a:p>
        </p:txBody>
      </p:sp>
      <p:sp>
        <p:nvSpPr>
          <p:cNvPr id="3" name="Slide Number Placeholder 2">
            <a:extLst>
              <a:ext uri="{FF2B5EF4-FFF2-40B4-BE49-F238E27FC236}">
                <a16:creationId xmlns:a16="http://schemas.microsoft.com/office/drawing/2014/main" id="{35151E7B-8475-4143-9144-A3374B9BF1A2}"/>
              </a:ext>
            </a:extLst>
          </p:cNvPr>
          <p:cNvSpPr>
            <a:spLocks noGrp="1"/>
          </p:cNvSpPr>
          <p:nvPr>
            <p:ph type="sldNum" sz="quarter" idx="11"/>
          </p:nvPr>
        </p:nvSpPr>
        <p:spPr/>
        <p:txBody>
          <a:bodyPr/>
          <a:lstStyle/>
          <a:p>
            <a:pPr>
              <a:defRPr/>
            </a:pPr>
            <a:fld id="{56B7C029-B0EA-4DCA-A0D2-2DEC8967E2FF}" type="slidenum">
              <a:rPr lang="en-US" altLang="en-US" smtClean="0"/>
              <a:pPr>
                <a:defRPr/>
              </a:pPr>
              <a:t>52</a:t>
            </a:fld>
            <a:endParaRPr lang="en-US" altLang="en-US"/>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B7ADF7D3-09F1-4279-8478-B7D93F513BB2}"/>
              </a:ext>
            </a:extLst>
          </p:cNvPr>
          <p:cNvSpPr>
            <a:spLocks noGrp="1" noChangeArrowheads="1"/>
          </p:cNvSpPr>
          <p:nvPr>
            <p:ph idx="1"/>
          </p:nvPr>
        </p:nvSpPr>
        <p:spPr>
          <a:xfrm>
            <a:off x="2187575" y="2700338"/>
            <a:ext cx="8110538" cy="3741737"/>
          </a:xfrm>
          <a:ln>
            <a:solidFill>
              <a:srgbClr val="000099"/>
            </a:solidFill>
            <a:miter lim="800000"/>
            <a:headEnd/>
            <a:tailEnd/>
          </a:ln>
        </p:spPr>
        <p:txBody>
          <a:bodyPr>
            <a:normAutofit lnSpcReduction="10000"/>
          </a:bodyPr>
          <a:lstStyle/>
          <a:p>
            <a:pPr marL="274320" indent="-256032" eaLnBrk="1" fontAlgn="auto" hangingPunct="1">
              <a:spcAft>
                <a:spcPts val="0"/>
              </a:spcAft>
              <a:buFont typeface="Wingdings" panose="05000000000000000000" pitchFamily="2" charset="2"/>
              <a:buNone/>
              <a:defRPr/>
            </a:pPr>
            <a:endParaRPr lang="en-US" sz="300" b="1" dirty="0">
              <a:solidFill>
                <a:srgbClr val="FFFF00"/>
              </a:solidFill>
              <a:latin typeface="Arial" pitchFamily="34" charset="0"/>
            </a:endParaRPr>
          </a:p>
          <a:p>
            <a:pPr marL="274320" indent="-256032" eaLnBrk="1" fontAlgn="auto" hangingPunct="1">
              <a:spcAft>
                <a:spcPts val="0"/>
              </a:spcAft>
              <a:buFont typeface="Wingdings" panose="05000000000000000000" pitchFamily="2" charset="2"/>
              <a:buNone/>
              <a:defRPr/>
            </a:pPr>
            <a:r>
              <a:rPr lang="en-US" sz="4000" dirty="0">
                <a:solidFill>
                  <a:srgbClr val="FFFF00"/>
                </a:solidFill>
              </a:rPr>
              <a:t>  Wales</a:t>
            </a:r>
            <a:r>
              <a:rPr lang="en-US" sz="4000" dirty="0"/>
              <a:t> </a:t>
            </a:r>
            <a:r>
              <a:rPr lang="en-US" sz="3000" dirty="0">
                <a:latin typeface="+mj-lt"/>
              </a:rPr>
              <a:t>must be:</a:t>
            </a:r>
          </a:p>
          <a:p>
            <a:pPr marL="384048" lvl="1" indent="0" eaLnBrk="1" fontAlgn="auto" hangingPunct="1">
              <a:spcAft>
                <a:spcPts val="0"/>
              </a:spcAft>
              <a:buFont typeface="Wingdings" panose="05000000000000000000" pitchFamily="2" charset="2"/>
              <a:buNone/>
              <a:defRPr/>
            </a:pPr>
            <a:r>
              <a:rPr lang="en-US" sz="3000" dirty="0">
                <a:latin typeface="+mj-lt"/>
              </a:rPr>
              <a:t>In good repair.</a:t>
            </a:r>
          </a:p>
          <a:p>
            <a:pPr marL="640080" lvl="1" indent="-256032" eaLnBrk="1" fontAlgn="auto" hangingPunct="1">
              <a:spcAft>
                <a:spcPts val="0"/>
              </a:spcAft>
              <a:defRPr/>
            </a:pPr>
            <a:endParaRPr lang="en-US" sz="3000" dirty="0">
              <a:latin typeface="+mj-lt"/>
            </a:endParaRPr>
          </a:p>
          <a:p>
            <a:pPr marL="384048" lvl="1" indent="0" eaLnBrk="1" fontAlgn="auto" hangingPunct="1">
              <a:spcAft>
                <a:spcPts val="0"/>
              </a:spcAft>
              <a:buFont typeface="Wingdings" panose="05000000000000000000" pitchFamily="2" charset="2"/>
              <a:buNone/>
              <a:defRPr/>
            </a:pPr>
            <a:r>
              <a:rPr lang="en-US" sz="3000" dirty="0">
                <a:latin typeface="+mj-lt"/>
              </a:rPr>
              <a:t>Have no sharp metal or bolts sticking into the channel.</a:t>
            </a:r>
          </a:p>
          <a:p>
            <a:pPr marL="640080" lvl="1" indent="-256032" eaLnBrk="1" fontAlgn="auto" hangingPunct="1">
              <a:spcAft>
                <a:spcPts val="0"/>
              </a:spcAft>
              <a:buFont typeface="Wingdings" panose="05000000000000000000" pitchFamily="2" charset="2"/>
              <a:buNone/>
              <a:defRPr/>
            </a:pPr>
            <a:endParaRPr lang="en-US" sz="3000" dirty="0">
              <a:latin typeface="+mj-lt"/>
            </a:endParaRPr>
          </a:p>
          <a:p>
            <a:pPr marL="384048" lvl="1" indent="0" eaLnBrk="1" fontAlgn="auto" hangingPunct="1">
              <a:spcAft>
                <a:spcPts val="0"/>
              </a:spcAft>
              <a:buFont typeface="Wingdings" panose="05000000000000000000" pitchFamily="2" charset="2"/>
              <a:buNone/>
              <a:defRPr/>
            </a:pPr>
            <a:r>
              <a:rPr lang="en-US" sz="3000" dirty="0">
                <a:latin typeface="+mj-lt"/>
              </a:rPr>
              <a:t>Have no metal corners.</a:t>
            </a:r>
          </a:p>
          <a:p>
            <a:pPr marL="274320" indent="-256032" eaLnBrk="1" fontAlgn="auto" hangingPunct="1">
              <a:spcAft>
                <a:spcPts val="0"/>
              </a:spcAft>
              <a:buFont typeface="Wingdings" panose="05000000000000000000" pitchFamily="2" charset="2"/>
              <a:buNone/>
              <a:defRPr/>
            </a:pPr>
            <a:endParaRPr lang="en-US" sz="3000" dirty="0">
              <a:latin typeface="+mj-lt"/>
            </a:endParaRPr>
          </a:p>
          <a:p>
            <a:pPr marL="274320" indent="-256032" eaLnBrk="1" fontAlgn="auto" hangingPunct="1">
              <a:spcAft>
                <a:spcPts val="0"/>
              </a:spcAft>
              <a:buFont typeface="Wingdings" panose="05000000000000000000" pitchFamily="2" charset="2"/>
              <a:buNone/>
              <a:defRPr/>
            </a:pPr>
            <a:endParaRPr lang="en-US" sz="3000" dirty="0">
              <a:latin typeface="+mj-lt"/>
            </a:endParaRPr>
          </a:p>
        </p:txBody>
      </p:sp>
      <p:sp>
        <p:nvSpPr>
          <p:cNvPr id="47106" name="Rectangle 2">
            <a:extLst>
              <a:ext uri="{FF2B5EF4-FFF2-40B4-BE49-F238E27FC236}">
                <a16:creationId xmlns:a16="http://schemas.microsoft.com/office/drawing/2014/main" id="{DDE9582E-CF71-44F8-951A-220A4B6F1B69}"/>
              </a:ext>
            </a:extLst>
          </p:cNvPr>
          <p:cNvSpPr>
            <a:spLocks noGrp="1" noChangeArrowheads="1"/>
          </p:cNvSpPr>
          <p:nvPr>
            <p:ph type="title"/>
          </p:nvPr>
        </p:nvSpPr>
        <p:spPr>
          <a:xfrm>
            <a:off x="2395538" y="862013"/>
            <a:ext cx="8162925" cy="1262062"/>
          </a:xfrm>
        </p:spPr>
        <p:txBody>
          <a:bodyPr/>
          <a:lstStyle/>
          <a:p>
            <a:pPr eaLnBrk="1" fontAlgn="auto" hangingPunct="1">
              <a:spcAft>
                <a:spcPts val="0"/>
              </a:spcAft>
              <a:defRPr/>
            </a:pPr>
            <a:r>
              <a:rPr lang="en-US" sz="4000" dirty="0">
                <a:solidFill>
                  <a:srgbClr val="FFFF00"/>
                </a:solidFill>
              </a:rPr>
              <a:t>Wales</a:t>
            </a:r>
            <a:r>
              <a:rPr lang="en-US" sz="4000" dirty="0"/>
              <a:t> </a:t>
            </a:r>
            <a:r>
              <a:rPr lang="en-US" dirty="0"/>
              <a:t>– </a:t>
            </a:r>
            <a:r>
              <a:rPr lang="en-US" sz="3200" dirty="0"/>
              <a:t>the horizontal wooden components of the fender system</a:t>
            </a:r>
          </a:p>
        </p:txBody>
      </p:sp>
      <p:sp>
        <p:nvSpPr>
          <p:cNvPr id="2" name="Footer Placeholder 1">
            <a:extLst>
              <a:ext uri="{FF2B5EF4-FFF2-40B4-BE49-F238E27FC236}">
                <a16:creationId xmlns:a16="http://schemas.microsoft.com/office/drawing/2014/main" id="{21EA7037-7F11-4C05-9E83-27091869118F}"/>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8F7F7AEE-6175-4943-A2FE-8AE2539AECE1}"/>
              </a:ext>
            </a:extLst>
          </p:cNvPr>
          <p:cNvSpPr>
            <a:spLocks noGrp="1"/>
          </p:cNvSpPr>
          <p:nvPr>
            <p:ph type="sldNum" sz="quarter" idx="12"/>
          </p:nvPr>
        </p:nvSpPr>
        <p:spPr/>
        <p:txBody>
          <a:bodyPr/>
          <a:lstStyle/>
          <a:p>
            <a:pPr>
              <a:defRPr/>
            </a:pPr>
            <a:fld id="{CEA9914E-6CC4-4811-895C-F43CB9E8A57A}" type="slidenum">
              <a:rPr lang="en-US" altLang="en-US" smtClean="0"/>
              <a:pPr>
                <a:defRPr/>
              </a:pPr>
              <a:t>53</a:t>
            </a:fld>
            <a:endParaRPr lang="en-US" altLang="en-US"/>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3730" name="Object 55">
            <a:extLst>
              <a:ext uri="{FF2B5EF4-FFF2-40B4-BE49-F238E27FC236}">
                <a16:creationId xmlns:a16="http://schemas.microsoft.com/office/drawing/2014/main" id="{5DBAD0B2-AA34-42CD-AF21-4117CBAFE752}"/>
              </a:ext>
            </a:extLst>
          </p:cNvPr>
          <p:cNvGraphicFramePr>
            <a:graphicFrameLocks noChangeAspect="1"/>
          </p:cNvGraphicFramePr>
          <p:nvPr>
            <p:extLst>
              <p:ext uri="{D42A27DB-BD31-4B8C-83A1-F6EECF244321}">
                <p14:modId xmlns:p14="http://schemas.microsoft.com/office/powerpoint/2010/main" val="724691796"/>
              </p:ext>
            </p:extLst>
          </p:nvPr>
        </p:nvGraphicFramePr>
        <p:xfrm>
          <a:off x="3956050" y="475232"/>
          <a:ext cx="4629150" cy="6077968"/>
        </p:xfrm>
        <a:graphic>
          <a:graphicData uri="http://schemas.openxmlformats.org/presentationml/2006/ole">
            <mc:AlternateContent xmlns:mc="http://schemas.openxmlformats.org/markup-compatibility/2006">
              <mc:Choice xmlns:v="urn:schemas-microsoft-com:vml" Requires="v">
                <p:oleObj spid="_x0000_s73752" name="Image" r:id="rId4" imgW="5362513" imgH="7039887" progId="">
                  <p:embed/>
                </p:oleObj>
              </mc:Choice>
              <mc:Fallback>
                <p:oleObj name="Image" r:id="rId4" imgW="5362513" imgH="7039887" progId="">
                  <p:embed/>
                  <p:pic>
                    <p:nvPicPr>
                      <p:cNvPr id="0"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6050" y="475232"/>
                        <a:ext cx="4629150" cy="6077968"/>
                      </a:xfrm>
                      <a:prstGeom prst="rect">
                        <a:avLst/>
                      </a:prstGeom>
                      <a:noFill/>
                      <a:ln>
                        <a:noFill/>
                      </a:ln>
                      <a:effectLst/>
                    </p:spPr>
                  </p:pic>
                </p:oleObj>
              </mc:Fallback>
            </mc:AlternateContent>
          </a:graphicData>
        </a:graphic>
      </p:graphicFrame>
      <p:graphicFrame>
        <p:nvGraphicFramePr>
          <p:cNvPr id="1104952" name="Group 56">
            <a:extLst>
              <a:ext uri="{FF2B5EF4-FFF2-40B4-BE49-F238E27FC236}">
                <a16:creationId xmlns:a16="http://schemas.microsoft.com/office/drawing/2014/main" id="{042AED1C-AD20-47A6-A1D9-D4214D2BE03E}"/>
              </a:ext>
            </a:extLst>
          </p:cNvPr>
          <p:cNvGraphicFramePr>
            <a:graphicFrameLocks noGrp="1"/>
          </p:cNvGraphicFramePr>
          <p:nvPr/>
        </p:nvGraphicFramePr>
        <p:xfrm>
          <a:off x="4017963" y="3181350"/>
          <a:ext cx="3429000" cy="1752600"/>
        </p:xfrm>
        <a:graphic>
          <a:graphicData uri="http://schemas.openxmlformats.org/drawingml/2006/table">
            <a:tbl>
              <a:tblPr/>
              <a:tblGrid>
                <a:gridCol w="3429000">
                  <a:extLst>
                    <a:ext uri="{9D8B030D-6E8A-4147-A177-3AD203B41FA5}">
                      <a16:colId xmlns:a16="http://schemas.microsoft.com/office/drawing/2014/main" val="20000"/>
                    </a:ext>
                  </a:extLst>
                </a:gridCol>
              </a:tblGrid>
              <a:tr h="1752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2800" b="0" i="0" u="none" strike="noStrike" cap="none" normalizeH="0" baseline="0" dirty="0">
                        <a:ln>
                          <a:noFill/>
                        </a:ln>
                        <a:solidFill>
                          <a:schemeClr val="accent1"/>
                        </a:solidFill>
                        <a:effectLst/>
                        <a:latin typeface="Verdana" pitchFamily="34" charset="0"/>
                      </a:endParaRPr>
                    </a:p>
                  </a:txBody>
                  <a:tcPr horzOverflow="overflow">
                    <a:lnL w="76200" cap="flat" cmpd="sng" algn="ctr">
                      <a:solidFill>
                        <a:srgbClr val="FF3399"/>
                      </a:solidFill>
                      <a:prstDash val="solid"/>
                      <a:round/>
                      <a:headEnd type="none" w="med" len="med"/>
                      <a:tailEnd type="none" w="med" len="med"/>
                    </a:lnL>
                    <a:lnR w="76200" cap="flat" cmpd="sng" algn="ctr">
                      <a:solidFill>
                        <a:srgbClr val="FF3399"/>
                      </a:solidFill>
                      <a:prstDash val="solid"/>
                      <a:round/>
                      <a:headEnd type="none" w="med" len="med"/>
                      <a:tailEnd type="none" w="med" len="med"/>
                    </a:lnR>
                    <a:lnT w="76200" cap="flat" cmpd="sng" algn="ctr">
                      <a:solidFill>
                        <a:srgbClr val="FF3399"/>
                      </a:solidFill>
                      <a:prstDash val="solid"/>
                      <a:round/>
                      <a:headEnd type="none" w="med" len="med"/>
                      <a:tailEnd type="none" w="med" len="med"/>
                    </a:lnT>
                    <a:lnB w="76200" cap="flat" cmpd="sng" algn="ctr">
                      <a:solidFill>
                        <a:srgbClr val="FF3399"/>
                      </a:solidFill>
                      <a:prstDash val="solid"/>
                      <a:round/>
                      <a:headEnd type="none" w="med" len="med"/>
                      <a:tailEnd type="none" w="med" len="med"/>
                    </a:lnB>
                    <a:lnTlToBr>
                      <a:noFill/>
                    </a:lnTlToBr>
                    <a:lnBlToTr>
                      <a:noFill/>
                    </a:lnBlToTr>
                    <a:solidFill>
                      <a:srgbClr val="FF6699">
                        <a:alpha val="50000"/>
                      </a:srgbClr>
                    </a:solidFill>
                  </a:tcPr>
                </a:tc>
                <a:extLst>
                  <a:ext uri="{0D108BD9-81ED-4DB2-BD59-A6C34878D82A}">
                    <a16:rowId xmlns:a16="http://schemas.microsoft.com/office/drawing/2014/main" val="10000"/>
                  </a:ext>
                </a:extLst>
              </a:tr>
            </a:tbl>
          </a:graphicData>
        </a:graphic>
      </p:graphicFrame>
      <p:graphicFrame>
        <p:nvGraphicFramePr>
          <p:cNvPr id="1104950" name="Group 54">
            <a:extLst>
              <a:ext uri="{FF2B5EF4-FFF2-40B4-BE49-F238E27FC236}">
                <a16:creationId xmlns:a16="http://schemas.microsoft.com/office/drawing/2014/main" id="{4BB470DA-A26C-4550-95F2-E245FB867578}"/>
              </a:ext>
            </a:extLst>
          </p:cNvPr>
          <p:cNvGraphicFramePr>
            <a:graphicFrameLocks noGrp="1"/>
          </p:cNvGraphicFramePr>
          <p:nvPr>
            <p:extLst>
              <p:ext uri="{D42A27DB-BD31-4B8C-83A1-F6EECF244321}">
                <p14:modId xmlns:p14="http://schemas.microsoft.com/office/powerpoint/2010/main" val="3394229977"/>
              </p:ext>
            </p:extLst>
          </p:nvPr>
        </p:nvGraphicFramePr>
        <p:xfrm>
          <a:off x="2760663" y="1008059"/>
          <a:ext cx="2362200" cy="639770"/>
        </p:xfrm>
        <a:graphic>
          <a:graphicData uri="http://schemas.openxmlformats.org/drawingml/2006/table">
            <a:tbl>
              <a:tblPr/>
              <a:tblGrid>
                <a:gridCol w="2362200">
                  <a:extLst>
                    <a:ext uri="{9D8B030D-6E8A-4147-A177-3AD203B41FA5}">
                      <a16:colId xmlns:a16="http://schemas.microsoft.com/office/drawing/2014/main" val="20000"/>
                    </a:ext>
                  </a:extLst>
                </a:gridCol>
              </a:tblGrid>
              <a:tr h="6397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3600" b="1" i="0" u="none" strike="noStrike" cap="none" normalizeH="0" baseline="0" dirty="0">
                          <a:ln>
                            <a:noFill/>
                          </a:ln>
                          <a:solidFill>
                            <a:schemeClr val="accent1"/>
                          </a:solidFill>
                          <a:effectLst/>
                          <a:latin typeface="Arial" pitchFamily="34" charset="0"/>
                        </a:rPr>
                        <a:t>WALES</a:t>
                      </a:r>
                    </a:p>
                  </a:txBody>
                  <a:tcPr marT="45565" marB="45565"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00FFCC"/>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D01ECBEA-3EBD-43C0-AC3A-0C8F4C7B7A30}"/>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A6012DE0-DE81-486C-BCEA-C71F9B8F8B23}"/>
              </a:ext>
            </a:extLst>
          </p:cNvPr>
          <p:cNvSpPr>
            <a:spLocks noGrp="1"/>
          </p:cNvSpPr>
          <p:nvPr>
            <p:ph type="sldNum" sz="quarter" idx="12"/>
          </p:nvPr>
        </p:nvSpPr>
        <p:spPr/>
        <p:txBody>
          <a:bodyPr/>
          <a:lstStyle/>
          <a:p>
            <a:pPr>
              <a:defRPr/>
            </a:pPr>
            <a:fld id="{DFFF9439-C282-48D8-A9F0-CAFDB9C8D91B}" type="slidenum">
              <a:rPr lang="en-US" altLang="en-US" smtClean="0"/>
              <a:pPr>
                <a:defRPr/>
              </a:pPr>
              <a:t>54</a:t>
            </a:fld>
            <a:endParaRPr lang="en-US" altLang="en-US"/>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9178F1A5-C92C-4DAC-8D73-89A6FBC91314}"/>
              </a:ext>
            </a:extLst>
          </p:cNvPr>
          <p:cNvSpPr>
            <a:spLocks noGrp="1" noChangeArrowheads="1"/>
          </p:cNvSpPr>
          <p:nvPr>
            <p:ph idx="1"/>
          </p:nvPr>
        </p:nvSpPr>
        <p:spPr>
          <a:xfrm>
            <a:off x="1979613" y="1370013"/>
            <a:ext cx="8305800" cy="4876800"/>
          </a:xfrm>
        </p:spPr>
        <p:txBody>
          <a:bodyPr/>
          <a:lstStyle/>
          <a:p>
            <a:pPr marL="274320" indent="-256032" eaLnBrk="1" fontAlgn="auto" hangingPunct="1">
              <a:spcAft>
                <a:spcPts val="0"/>
              </a:spcAft>
              <a:buFont typeface="Wingdings" panose="05000000000000000000" pitchFamily="2" charset="2"/>
              <a:buNone/>
              <a:defRPr/>
            </a:pPr>
            <a:endParaRPr lang="en-US" altLang="en-US" sz="300" b="1" dirty="0">
              <a:solidFill>
                <a:srgbClr val="FFFF00"/>
              </a:solidFill>
              <a:latin typeface="Arial" pitchFamily="34" charset="0"/>
            </a:endParaRPr>
          </a:p>
          <a:p>
            <a:pPr marL="18288" indent="0" eaLnBrk="1" fontAlgn="auto" hangingPunct="1">
              <a:spcAft>
                <a:spcPts val="0"/>
              </a:spcAft>
              <a:buFont typeface="Wingdings" panose="05000000000000000000" pitchFamily="2" charset="2"/>
              <a:buNone/>
              <a:defRPr/>
            </a:pPr>
            <a:r>
              <a:rPr lang="en-US" altLang="en-US" sz="3600" dirty="0">
                <a:latin typeface="+mj-lt"/>
              </a:rPr>
              <a:t>Readable.</a:t>
            </a:r>
          </a:p>
          <a:p>
            <a:pPr marL="274320" indent="-256032" eaLnBrk="1" fontAlgn="auto" hangingPunct="1">
              <a:spcAft>
                <a:spcPts val="0"/>
              </a:spcAft>
              <a:buFont typeface="Wingdings" panose="05000000000000000000" pitchFamily="2" charset="2"/>
              <a:buNone/>
              <a:defRPr/>
            </a:pPr>
            <a:endParaRPr lang="en-US" altLang="en-US" sz="600" dirty="0">
              <a:latin typeface="+mj-lt"/>
            </a:endParaRPr>
          </a:p>
          <a:p>
            <a:pPr marL="18288" indent="0" eaLnBrk="1" fontAlgn="auto" hangingPunct="1">
              <a:spcAft>
                <a:spcPts val="0"/>
              </a:spcAft>
              <a:buFont typeface="Wingdings" panose="05000000000000000000" pitchFamily="2" charset="2"/>
              <a:buNone/>
              <a:defRPr/>
            </a:pPr>
            <a:r>
              <a:rPr lang="en-US" altLang="en-US" sz="3600" dirty="0">
                <a:latin typeface="+mj-lt"/>
              </a:rPr>
              <a:t>Located on both sides of bridge.</a:t>
            </a:r>
          </a:p>
          <a:p>
            <a:pPr marL="274320" indent="-256032" eaLnBrk="1" fontAlgn="auto" hangingPunct="1">
              <a:spcAft>
                <a:spcPts val="0"/>
              </a:spcAft>
              <a:buFont typeface="Wingdings" panose="05000000000000000000" pitchFamily="2" charset="2"/>
              <a:buNone/>
              <a:defRPr/>
            </a:pPr>
            <a:endParaRPr lang="en-US" altLang="en-US" sz="500" dirty="0">
              <a:latin typeface="+mj-lt"/>
            </a:endParaRPr>
          </a:p>
          <a:p>
            <a:pPr marL="18288" indent="0" eaLnBrk="1" fontAlgn="auto" hangingPunct="1">
              <a:spcAft>
                <a:spcPts val="0"/>
              </a:spcAft>
              <a:buFont typeface="Wingdings" panose="05000000000000000000" pitchFamily="2" charset="2"/>
              <a:buNone/>
              <a:defRPr/>
            </a:pPr>
            <a:r>
              <a:rPr lang="en-US" altLang="en-US" sz="3600" dirty="0">
                <a:latin typeface="+mj-lt"/>
              </a:rPr>
              <a:t>Match the</a:t>
            </a:r>
            <a:r>
              <a:rPr lang="en-US" altLang="en-US" sz="3600" b="1" dirty="0">
                <a:latin typeface="+mj-lt"/>
              </a:rPr>
              <a:t> </a:t>
            </a:r>
            <a:r>
              <a:rPr lang="en-US" altLang="en-US" sz="3600" dirty="0">
                <a:latin typeface="+mj-lt"/>
              </a:rPr>
              <a:t>Federal Regulations for that bridge in the 33CFR117 Subpart B</a:t>
            </a:r>
          </a:p>
          <a:p>
            <a:pPr marL="18288" indent="0" eaLnBrk="1" fontAlgn="auto" hangingPunct="1">
              <a:spcAft>
                <a:spcPts val="0"/>
              </a:spcAft>
              <a:buFont typeface="Wingdings" panose="05000000000000000000" pitchFamily="2" charset="2"/>
              <a:buNone/>
              <a:defRPr/>
            </a:pPr>
            <a:r>
              <a:rPr lang="en-US" altLang="en-US" sz="3600" dirty="0">
                <a:latin typeface="+mj-lt"/>
              </a:rPr>
              <a:t>If a phone is required to open a lift bridge, the phone number must be shown on the</a:t>
            </a:r>
            <a:r>
              <a:rPr lang="en-US" altLang="en-US" sz="3600" b="1" i="1" dirty="0">
                <a:latin typeface="+mj-lt"/>
              </a:rPr>
              <a:t> regulatory sign.</a:t>
            </a:r>
          </a:p>
        </p:txBody>
      </p:sp>
      <p:sp>
        <p:nvSpPr>
          <p:cNvPr id="49154" name="Rectangle 2">
            <a:extLst>
              <a:ext uri="{FF2B5EF4-FFF2-40B4-BE49-F238E27FC236}">
                <a16:creationId xmlns:a16="http://schemas.microsoft.com/office/drawing/2014/main" id="{0CA92D89-60DF-4904-B4AB-53153FB8FE29}"/>
              </a:ext>
            </a:extLst>
          </p:cNvPr>
          <p:cNvSpPr>
            <a:spLocks noGrp="1" noChangeArrowheads="1"/>
          </p:cNvSpPr>
          <p:nvPr>
            <p:ph type="title"/>
          </p:nvPr>
        </p:nvSpPr>
        <p:spPr>
          <a:xfrm>
            <a:off x="1768475" y="333375"/>
            <a:ext cx="8162925" cy="1446213"/>
          </a:xfrm>
        </p:spPr>
        <p:txBody>
          <a:bodyPr/>
          <a:lstStyle/>
          <a:p>
            <a:pPr algn="ctr" eaLnBrk="1" fontAlgn="auto" hangingPunct="1">
              <a:spcAft>
                <a:spcPts val="0"/>
              </a:spcAft>
              <a:defRPr/>
            </a:pPr>
            <a:r>
              <a:rPr lang="en-US" dirty="0">
                <a:solidFill>
                  <a:srgbClr val="FFFF00"/>
                </a:solidFill>
              </a:rPr>
              <a:t>Special Regulation Signs must be:</a:t>
            </a:r>
          </a:p>
        </p:txBody>
      </p:sp>
      <p:sp>
        <p:nvSpPr>
          <p:cNvPr id="2" name="Footer Placeholder 1">
            <a:extLst>
              <a:ext uri="{FF2B5EF4-FFF2-40B4-BE49-F238E27FC236}">
                <a16:creationId xmlns:a16="http://schemas.microsoft.com/office/drawing/2014/main" id="{B9ED0D0D-E41E-4E5E-AA47-FA329860DA8E}"/>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F18A94FA-D82C-4B94-BC70-0667E203DF0B}"/>
              </a:ext>
            </a:extLst>
          </p:cNvPr>
          <p:cNvSpPr>
            <a:spLocks noGrp="1"/>
          </p:cNvSpPr>
          <p:nvPr>
            <p:ph type="sldNum" sz="quarter" idx="12"/>
          </p:nvPr>
        </p:nvSpPr>
        <p:spPr/>
        <p:txBody>
          <a:bodyPr/>
          <a:lstStyle/>
          <a:p>
            <a:pPr>
              <a:defRPr/>
            </a:pPr>
            <a:fld id="{CEA9914E-6CC4-4811-895C-F43CB9E8A57A}" type="slidenum">
              <a:rPr lang="en-US" altLang="en-US" smtClean="0"/>
              <a:pPr>
                <a:defRPr/>
              </a:pPr>
              <a:t>55</a:t>
            </a:fld>
            <a:endParaRPr lang="en-US" altLang="en-US"/>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6802" name="Object 53">
            <a:extLst>
              <a:ext uri="{FF2B5EF4-FFF2-40B4-BE49-F238E27FC236}">
                <a16:creationId xmlns:a16="http://schemas.microsoft.com/office/drawing/2014/main" id="{51AC25C1-F4AB-4A78-A17E-F2C353E4BA1E}"/>
              </a:ext>
            </a:extLst>
          </p:cNvPr>
          <p:cNvGraphicFramePr>
            <a:graphicFrameLocks noChangeAspect="1"/>
          </p:cNvGraphicFramePr>
          <p:nvPr/>
        </p:nvGraphicFramePr>
        <p:xfrm>
          <a:off x="3911600" y="0"/>
          <a:ext cx="5224463" cy="6858000"/>
        </p:xfrm>
        <a:graphic>
          <a:graphicData uri="http://schemas.openxmlformats.org/presentationml/2006/ole">
            <mc:AlternateContent xmlns:mc="http://schemas.openxmlformats.org/markup-compatibility/2006">
              <mc:Choice xmlns:v="urn:schemas-microsoft-com:vml" Requires="v">
                <p:oleObj spid="_x0000_s76824" name="Image" r:id="rId4" imgW="5362513" imgH="7039887" progId="">
                  <p:embed/>
                </p:oleObj>
              </mc:Choice>
              <mc:Fallback>
                <p:oleObj name="Image" r:id="rId4" imgW="5362513" imgH="7039887" progId="">
                  <p:embed/>
                  <p:pic>
                    <p:nvPicPr>
                      <p:cNvPr id="0" name="Object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1600" y="0"/>
                        <a:ext cx="52244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3969" name="Group 49">
            <a:extLst>
              <a:ext uri="{FF2B5EF4-FFF2-40B4-BE49-F238E27FC236}">
                <a16:creationId xmlns:a16="http://schemas.microsoft.com/office/drawing/2014/main" id="{AB5318EF-BD9D-456F-BB00-DF41B196D36E}"/>
              </a:ext>
            </a:extLst>
          </p:cNvPr>
          <p:cNvGraphicFramePr>
            <a:graphicFrameLocks noGrp="1"/>
          </p:cNvGraphicFramePr>
          <p:nvPr/>
        </p:nvGraphicFramePr>
        <p:xfrm>
          <a:off x="3962400" y="1828800"/>
          <a:ext cx="2286000" cy="1219200"/>
        </p:xfrm>
        <a:graphic>
          <a:graphicData uri="http://schemas.openxmlformats.org/drawingml/2006/table">
            <a:tbl>
              <a:tblPr/>
              <a:tblGrid>
                <a:gridCol w="2286000">
                  <a:extLst>
                    <a:ext uri="{9D8B030D-6E8A-4147-A177-3AD203B41FA5}">
                      <a16:colId xmlns:a16="http://schemas.microsoft.com/office/drawing/2014/main" val="20000"/>
                    </a:ext>
                  </a:extLst>
                </a:gridCol>
              </a:tblGrid>
              <a:tr h="1219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2800" b="0" i="0" u="none" strike="noStrike" cap="none" normalizeH="0" baseline="0">
                        <a:ln>
                          <a:noFill/>
                        </a:ln>
                        <a:solidFill>
                          <a:schemeClr val="accent1"/>
                        </a:solidFill>
                        <a:effectLst/>
                        <a:latin typeface="Verdana" pitchFamily="34" charset="0"/>
                      </a:endParaRPr>
                    </a:p>
                  </a:txBody>
                  <a:tcPr horzOverflow="overflow">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T w="76200" cap="flat" cmpd="sng" algn="ctr">
                      <a:solidFill>
                        <a:srgbClr val="FF0000"/>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solidFill>
                      <a:srgbClr val="FF3300">
                        <a:alpha val="50000"/>
                      </a:srgbClr>
                    </a:solidFill>
                  </a:tcPr>
                </a:tc>
                <a:extLst>
                  <a:ext uri="{0D108BD9-81ED-4DB2-BD59-A6C34878D82A}">
                    <a16:rowId xmlns:a16="http://schemas.microsoft.com/office/drawing/2014/main" val="10000"/>
                  </a:ext>
                </a:extLst>
              </a:tr>
            </a:tbl>
          </a:graphicData>
        </a:graphic>
      </p:graphicFrame>
      <p:graphicFrame>
        <p:nvGraphicFramePr>
          <p:cNvPr id="1233957" name="Group 37">
            <a:extLst>
              <a:ext uri="{FF2B5EF4-FFF2-40B4-BE49-F238E27FC236}">
                <a16:creationId xmlns:a16="http://schemas.microsoft.com/office/drawing/2014/main" id="{3F404F3B-EBAB-4979-A014-B2EEAD927EF0}"/>
              </a:ext>
            </a:extLst>
          </p:cNvPr>
          <p:cNvGraphicFramePr>
            <a:graphicFrameLocks noGrp="1"/>
          </p:cNvGraphicFramePr>
          <p:nvPr/>
        </p:nvGraphicFramePr>
        <p:xfrm>
          <a:off x="6337300" y="3546475"/>
          <a:ext cx="1041400" cy="304800"/>
        </p:xfrm>
        <a:graphic>
          <a:graphicData uri="http://schemas.openxmlformats.org/drawingml/2006/table">
            <a:tbl>
              <a:tblPr/>
              <a:tblGrid>
                <a:gridCol w="1041400">
                  <a:extLst>
                    <a:ext uri="{9D8B030D-6E8A-4147-A177-3AD203B41FA5}">
                      <a16:colId xmlns:a16="http://schemas.microsoft.com/office/drawing/2014/main" val="20000"/>
                    </a:ext>
                  </a:extLst>
                </a:gridCol>
              </a:tblGrid>
              <a:tr h="3048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1200" b="0" i="0" u="none" strike="noStrike" cap="none" normalizeH="0" baseline="0" dirty="0">
                        <a:ln>
                          <a:noFill/>
                        </a:ln>
                        <a:solidFill>
                          <a:schemeClr val="tx1"/>
                        </a:solidFill>
                        <a:effectLst/>
                        <a:latin typeface="Verdana" pitchFamily="34"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bl>
          </a:graphicData>
        </a:graphic>
      </p:graphicFrame>
      <p:graphicFrame>
        <p:nvGraphicFramePr>
          <p:cNvPr id="1233972" name="Group 52">
            <a:extLst>
              <a:ext uri="{FF2B5EF4-FFF2-40B4-BE49-F238E27FC236}">
                <a16:creationId xmlns:a16="http://schemas.microsoft.com/office/drawing/2014/main" id="{008933E1-0BBD-47FC-BBA9-251A6B286FE3}"/>
              </a:ext>
            </a:extLst>
          </p:cNvPr>
          <p:cNvGraphicFramePr>
            <a:graphicFrameLocks noGrp="1"/>
          </p:cNvGraphicFramePr>
          <p:nvPr/>
        </p:nvGraphicFramePr>
        <p:xfrm>
          <a:off x="1524000" y="914400"/>
          <a:ext cx="2286000" cy="1457325"/>
        </p:xfrm>
        <a:graphic>
          <a:graphicData uri="http://schemas.openxmlformats.org/drawingml/2006/table">
            <a:tbl>
              <a:tblPr/>
              <a:tblGrid>
                <a:gridCol w="2286000">
                  <a:extLst>
                    <a:ext uri="{9D8B030D-6E8A-4147-A177-3AD203B41FA5}">
                      <a16:colId xmlns:a16="http://schemas.microsoft.com/office/drawing/2014/main" val="20000"/>
                    </a:ext>
                  </a:extLst>
                </a:gridCol>
              </a:tblGrid>
              <a:tr h="145732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800" b="1" i="0" u="none" strike="noStrike" cap="none" normalizeH="0" baseline="0" dirty="0">
                          <a:ln>
                            <a:noFill/>
                          </a:ln>
                          <a:solidFill>
                            <a:schemeClr val="bg1"/>
                          </a:solidFill>
                          <a:effectLst/>
                          <a:latin typeface="Arial" pitchFamily="34" charset="0"/>
                        </a:rPr>
                        <a:t>Special Regulatory</a:t>
                      </a:r>
                    </a:p>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800" b="1" i="0" u="none" strike="noStrike" cap="none" normalizeH="0" baseline="0" dirty="0">
                          <a:ln>
                            <a:noFill/>
                          </a:ln>
                          <a:solidFill>
                            <a:schemeClr val="bg1"/>
                          </a:solidFill>
                          <a:effectLst/>
                          <a:latin typeface="Arial" pitchFamily="34" charset="0"/>
                        </a:rPr>
                        <a:t>Signs</a:t>
                      </a:r>
                    </a:p>
                  </a:txBody>
                  <a:tcPr marT="45732" marB="45732"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8DA5185F-A4E1-4DA3-AADC-F8467A6B6DBC}"/>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C8766A4F-095E-48FB-B2D7-1FCD063B57C3}"/>
              </a:ext>
            </a:extLst>
          </p:cNvPr>
          <p:cNvSpPr>
            <a:spLocks noGrp="1"/>
          </p:cNvSpPr>
          <p:nvPr>
            <p:ph type="sldNum" sz="quarter" idx="12"/>
          </p:nvPr>
        </p:nvSpPr>
        <p:spPr/>
        <p:txBody>
          <a:bodyPr/>
          <a:lstStyle/>
          <a:p>
            <a:pPr>
              <a:defRPr/>
            </a:pPr>
            <a:fld id="{DFFF9439-C282-48D8-A9F0-CAFDB9C8D91B}" type="slidenum">
              <a:rPr lang="en-US" altLang="en-US" smtClean="0"/>
              <a:pPr>
                <a:defRPr/>
              </a:pPr>
              <a:t>56</a:t>
            </a:fld>
            <a:endParaRPr lang="en-US" altLang="en-US"/>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a:extLst>
              <a:ext uri="{FF2B5EF4-FFF2-40B4-BE49-F238E27FC236}">
                <a16:creationId xmlns:a16="http://schemas.microsoft.com/office/drawing/2014/main" id="{8948124C-3BBD-4805-AEB3-6F8547B2617D}"/>
              </a:ext>
            </a:extLst>
          </p:cNvPr>
          <p:cNvSpPr>
            <a:spLocks noGrp="1" noChangeArrowheads="1"/>
          </p:cNvSpPr>
          <p:nvPr>
            <p:ph type="title"/>
          </p:nvPr>
        </p:nvSpPr>
        <p:spPr bwMode="auto">
          <a:xfrm>
            <a:off x="3276600" y="228600"/>
            <a:ext cx="6324600" cy="1189038"/>
          </a:xfrm>
        </p:spPr>
        <p:txBody>
          <a:bodyPr wrap="square" numCol="1" anchor="t" anchorCtr="0" compatLnSpc="1">
            <a:prstTxWarp prst="textNoShape">
              <a:avLst/>
            </a:prstTxWarp>
          </a:bodyPr>
          <a:lstStyle/>
          <a:p>
            <a:pPr>
              <a:defRPr/>
            </a:pPr>
            <a:r>
              <a:rPr lang="en-US" altLang="en-US" sz="4800">
                <a:solidFill>
                  <a:srgbClr val="FFFF00"/>
                </a:solidFill>
              </a:rPr>
              <a:t>   Bridge Signage</a:t>
            </a:r>
          </a:p>
        </p:txBody>
      </p:sp>
      <p:pic>
        <p:nvPicPr>
          <p:cNvPr id="78851" name="Picture 5">
            <a:extLst>
              <a:ext uri="{FF2B5EF4-FFF2-40B4-BE49-F238E27FC236}">
                <a16:creationId xmlns:a16="http://schemas.microsoft.com/office/drawing/2014/main" id="{DE4A03A3-4B13-4070-919E-07039DDB9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12900"/>
            <a:ext cx="7620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Footer Placeholder 1">
            <a:extLst>
              <a:ext uri="{FF2B5EF4-FFF2-40B4-BE49-F238E27FC236}">
                <a16:creationId xmlns:a16="http://schemas.microsoft.com/office/drawing/2014/main" id="{CB8BDBB5-C9CA-40B1-A70F-D6A2CEA56B4B}"/>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49998073-3E27-473D-BFB8-F42C4CFCB318}"/>
              </a:ext>
            </a:extLst>
          </p:cNvPr>
          <p:cNvSpPr>
            <a:spLocks noGrp="1"/>
          </p:cNvSpPr>
          <p:nvPr>
            <p:ph type="sldNum" sz="quarter" idx="12"/>
          </p:nvPr>
        </p:nvSpPr>
        <p:spPr/>
        <p:txBody>
          <a:bodyPr/>
          <a:lstStyle/>
          <a:p>
            <a:pPr>
              <a:defRPr/>
            </a:pPr>
            <a:fld id="{1A66F3DF-797F-4029-9B17-BCF29721B672}" type="slidenum">
              <a:rPr lang="en-US" altLang="en-US" smtClean="0"/>
              <a:pPr>
                <a:defRPr/>
              </a:pPr>
              <a:t>57</a:t>
            </a:fld>
            <a:endParaRPr lang="en-US" altLang="en-US"/>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5BCFC821-FA3D-4C99-B137-3F8A898C9E1F}"/>
              </a:ext>
            </a:extLst>
          </p:cNvPr>
          <p:cNvSpPr>
            <a:spLocks noGrp="1" noChangeArrowheads="1"/>
          </p:cNvSpPr>
          <p:nvPr>
            <p:ph idx="1"/>
          </p:nvPr>
        </p:nvSpPr>
        <p:spPr>
          <a:xfrm>
            <a:off x="2282031" y="1114425"/>
            <a:ext cx="7627938" cy="5503862"/>
          </a:xfrm>
        </p:spPr>
        <p:txBody>
          <a:bodyPr/>
          <a:lstStyle/>
          <a:p>
            <a:pPr marL="18288" indent="0" eaLnBrk="1" fontAlgn="auto" hangingPunct="1">
              <a:lnSpc>
                <a:spcPct val="90000"/>
              </a:lnSpc>
              <a:spcAft>
                <a:spcPts val="0"/>
              </a:spcAft>
              <a:buFont typeface="Wingdings" panose="05000000000000000000" pitchFamily="2" charset="2"/>
              <a:buNone/>
              <a:defRPr/>
            </a:pPr>
            <a:r>
              <a:rPr lang="en-US" sz="2800" dirty="0"/>
              <a:t>Missing or broken wales</a:t>
            </a:r>
          </a:p>
          <a:p>
            <a:pPr marL="18288" indent="0" eaLnBrk="1" fontAlgn="auto" hangingPunct="1">
              <a:lnSpc>
                <a:spcPct val="90000"/>
              </a:lnSpc>
              <a:spcAft>
                <a:spcPts val="0"/>
              </a:spcAft>
              <a:buFont typeface="Wingdings" panose="05000000000000000000" pitchFamily="2" charset="2"/>
              <a:buNone/>
              <a:defRPr/>
            </a:pPr>
            <a:r>
              <a:rPr lang="en-US" sz="2800" dirty="0"/>
              <a:t>Fender protruding into channel</a:t>
            </a:r>
          </a:p>
          <a:p>
            <a:pPr marL="18288" indent="0" eaLnBrk="1" fontAlgn="auto" hangingPunct="1">
              <a:lnSpc>
                <a:spcPct val="90000"/>
              </a:lnSpc>
              <a:spcAft>
                <a:spcPts val="0"/>
              </a:spcAft>
              <a:buFont typeface="Wingdings" panose="05000000000000000000" pitchFamily="2" charset="2"/>
              <a:buNone/>
              <a:defRPr/>
            </a:pPr>
            <a:r>
              <a:rPr lang="en-US" sz="2800" dirty="0"/>
              <a:t>Steel/metal exposed to channel</a:t>
            </a:r>
          </a:p>
          <a:p>
            <a:pPr marL="18288" indent="0" eaLnBrk="1" fontAlgn="auto" hangingPunct="1">
              <a:lnSpc>
                <a:spcPct val="90000"/>
              </a:lnSpc>
              <a:spcAft>
                <a:spcPts val="0"/>
              </a:spcAft>
              <a:buFont typeface="Wingdings" panose="05000000000000000000" pitchFamily="2" charset="2"/>
              <a:buNone/>
              <a:defRPr/>
            </a:pPr>
            <a:r>
              <a:rPr lang="en-US" sz="2800" dirty="0"/>
              <a:t>Bolts not recessed</a:t>
            </a:r>
          </a:p>
          <a:p>
            <a:pPr marL="18288" indent="0" eaLnBrk="1" fontAlgn="auto" hangingPunct="1">
              <a:lnSpc>
                <a:spcPct val="90000"/>
              </a:lnSpc>
              <a:spcAft>
                <a:spcPts val="0"/>
              </a:spcAft>
              <a:buFont typeface="Wingdings" panose="05000000000000000000" pitchFamily="2" charset="2"/>
              <a:buNone/>
              <a:defRPr/>
            </a:pPr>
            <a:r>
              <a:rPr lang="en-US" sz="2800" dirty="0"/>
              <a:t>Dolphin clusters “leaning”</a:t>
            </a:r>
          </a:p>
          <a:p>
            <a:pPr marL="274320" indent="-256032" eaLnBrk="1" fontAlgn="auto" hangingPunct="1">
              <a:lnSpc>
                <a:spcPct val="90000"/>
              </a:lnSpc>
              <a:spcAft>
                <a:spcPts val="0"/>
              </a:spcAft>
              <a:defRPr/>
            </a:pPr>
            <a:endParaRPr lang="en-US" sz="2800" dirty="0"/>
          </a:p>
          <a:p>
            <a:pPr marL="18288" indent="0" eaLnBrk="1" fontAlgn="auto" hangingPunct="1">
              <a:lnSpc>
                <a:spcPct val="90000"/>
              </a:lnSpc>
              <a:spcAft>
                <a:spcPts val="0"/>
              </a:spcAft>
              <a:buFont typeface="Wingdings" panose="05000000000000000000" pitchFamily="2" charset="2"/>
              <a:buNone/>
              <a:defRPr/>
            </a:pPr>
            <a:r>
              <a:rPr lang="en-US" sz="2800" dirty="0"/>
              <a:t>Broken or dirty vertical </a:t>
            </a:r>
            <a:r>
              <a:rPr lang="en-US" sz="2800" dirty="0">
                <a:solidFill>
                  <a:schemeClr val="tx2">
                    <a:lumMod val="40000"/>
                    <a:lumOff val="60000"/>
                  </a:schemeClr>
                </a:solidFill>
              </a:rPr>
              <a:t>clearance</a:t>
            </a:r>
            <a:r>
              <a:rPr lang="en-US" sz="2800" dirty="0"/>
              <a:t> </a:t>
            </a:r>
            <a:r>
              <a:rPr lang="en-US" sz="2800" dirty="0">
                <a:solidFill>
                  <a:schemeClr val="tx2">
                    <a:lumMod val="40000"/>
                    <a:lumOff val="60000"/>
                  </a:schemeClr>
                </a:solidFill>
              </a:rPr>
              <a:t>gauge</a:t>
            </a:r>
          </a:p>
          <a:p>
            <a:pPr marL="18288" indent="0" eaLnBrk="1" fontAlgn="auto" hangingPunct="1">
              <a:lnSpc>
                <a:spcPct val="90000"/>
              </a:lnSpc>
              <a:spcAft>
                <a:spcPts val="0"/>
              </a:spcAft>
              <a:buFont typeface="Wingdings" panose="05000000000000000000" pitchFamily="2" charset="2"/>
              <a:buNone/>
              <a:defRPr/>
            </a:pPr>
            <a:r>
              <a:rPr lang="en-US" sz="2800" dirty="0"/>
              <a:t>Missing or inaccurate drawbridge operating </a:t>
            </a:r>
            <a:r>
              <a:rPr lang="en-US" sz="2800" dirty="0">
                <a:solidFill>
                  <a:schemeClr val="tx2">
                    <a:lumMod val="40000"/>
                    <a:lumOff val="60000"/>
                  </a:schemeClr>
                </a:solidFill>
              </a:rPr>
              <a:t>regulatory</a:t>
            </a:r>
            <a:r>
              <a:rPr lang="en-US" sz="2800" dirty="0"/>
              <a:t> </a:t>
            </a:r>
            <a:r>
              <a:rPr lang="en-US" sz="2800" dirty="0">
                <a:solidFill>
                  <a:schemeClr val="tx2">
                    <a:lumMod val="40000"/>
                    <a:lumOff val="60000"/>
                  </a:schemeClr>
                </a:solidFill>
              </a:rPr>
              <a:t>sign</a:t>
            </a:r>
            <a:r>
              <a:rPr lang="en-US" sz="2800" dirty="0"/>
              <a:t> </a:t>
            </a:r>
          </a:p>
          <a:p>
            <a:pPr marL="274320" indent="-256032" eaLnBrk="1" fontAlgn="auto" hangingPunct="1">
              <a:lnSpc>
                <a:spcPct val="90000"/>
              </a:lnSpc>
              <a:spcAft>
                <a:spcPts val="0"/>
              </a:spcAft>
              <a:buFont typeface="Wingdings" panose="05000000000000000000" pitchFamily="2" charset="2"/>
              <a:buNone/>
              <a:defRPr/>
            </a:pPr>
            <a:endParaRPr lang="en-US" sz="2800" dirty="0"/>
          </a:p>
          <a:p>
            <a:pPr marL="274320" indent="-256032" eaLnBrk="1" fontAlgn="auto" hangingPunct="1">
              <a:lnSpc>
                <a:spcPct val="90000"/>
              </a:lnSpc>
              <a:spcAft>
                <a:spcPts val="0"/>
              </a:spcAft>
              <a:buFont typeface="Wingdings" panose="05000000000000000000" pitchFamily="2" charset="2"/>
              <a:buNone/>
              <a:defRPr/>
            </a:pPr>
            <a:r>
              <a:rPr lang="en-US" sz="2800" b="1" u="sng" dirty="0">
                <a:solidFill>
                  <a:schemeClr val="tx2"/>
                </a:solidFill>
              </a:rPr>
              <a:t>PHOTOS REQUESTED</a:t>
            </a:r>
          </a:p>
          <a:p>
            <a:pPr marL="274320" indent="-256032" eaLnBrk="1" fontAlgn="auto" hangingPunct="1">
              <a:lnSpc>
                <a:spcPct val="90000"/>
              </a:lnSpc>
              <a:spcAft>
                <a:spcPts val="0"/>
              </a:spcAft>
              <a:buFont typeface="Wingdings" panose="05000000000000000000" pitchFamily="2" charset="2"/>
              <a:buNone/>
              <a:defRPr/>
            </a:pPr>
            <a:endParaRPr lang="en-US" sz="2800" dirty="0"/>
          </a:p>
        </p:txBody>
      </p:sp>
      <p:sp>
        <p:nvSpPr>
          <p:cNvPr id="52226" name="Rectangle 2">
            <a:extLst>
              <a:ext uri="{FF2B5EF4-FFF2-40B4-BE49-F238E27FC236}">
                <a16:creationId xmlns:a16="http://schemas.microsoft.com/office/drawing/2014/main" id="{030C51A0-FE5F-4818-92D7-F89E94C34742}"/>
              </a:ext>
            </a:extLst>
          </p:cNvPr>
          <p:cNvSpPr>
            <a:spLocks noGrp="1" noChangeArrowheads="1"/>
          </p:cNvSpPr>
          <p:nvPr>
            <p:ph type="title"/>
          </p:nvPr>
        </p:nvSpPr>
        <p:spPr>
          <a:xfrm>
            <a:off x="2014537" y="239713"/>
            <a:ext cx="8162925" cy="769937"/>
          </a:xfrm>
        </p:spPr>
        <p:txBody>
          <a:bodyPr/>
          <a:lstStyle/>
          <a:p>
            <a:pPr eaLnBrk="1" fontAlgn="auto" hangingPunct="1">
              <a:spcAft>
                <a:spcPts val="0"/>
              </a:spcAft>
              <a:defRPr/>
            </a:pPr>
            <a:r>
              <a:rPr lang="en-US" dirty="0">
                <a:solidFill>
                  <a:srgbClr val="FFFF00"/>
                </a:solidFill>
              </a:rPr>
              <a:t>  Fender Discrepancies:</a:t>
            </a:r>
          </a:p>
        </p:txBody>
      </p:sp>
      <p:sp>
        <p:nvSpPr>
          <p:cNvPr id="2" name="Footer Placeholder 1">
            <a:extLst>
              <a:ext uri="{FF2B5EF4-FFF2-40B4-BE49-F238E27FC236}">
                <a16:creationId xmlns:a16="http://schemas.microsoft.com/office/drawing/2014/main" id="{2CBEA718-F376-40D6-8168-67D5FAED6D7D}"/>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EB7F5599-8577-4E4B-BFA1-3BC4D2B05EE3}"/>
              </a:ext>
            </a:extLst>
          </p:cNvPr>
          <p:cNvSpPr>
            <a:spLocks noGrp="1"/>
          </p:cNvSpPr>
          <p:nvPr>
            <p:ph type="sldNum" sz="quarter" idx="12"/>
          </p:nvPr>
        </p:nvSpPr>
        <p:spPr/>
        <p:txBody>
          <a:bodyPr/>
          <a:lstStyle/>
          <a:p>
            <a:pPr>
              <a:defRPr/>
            </a:pPr>
            <a:fld id="{CEA9914E-6CC4-4811-895C-F43CB9E8A57A}" type="slidenum">
              <a:rPr lang="en-US" altLang="en-US" smtClean="0"/>
              <a:pPr>
                <a:defRPr/>
              </a:pPr>
              <a:t>58</a:t>
            </a:fld>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4368B73-A328-4209-88AA-C29BA0326993}"/>
              </a:ext>
            </a:extLst>
          </p:cNvPr>
          <p:cNvSpPr>
            <a:spLocks noGrp="1" noChangeArrowheads="1"/>
          </p:cNvSpPr>
          <p:nvPr>
            <p:ph idx="1"/>
          </p:nvPr>
        </p:nvSpPr>
        <p:spPr/>
        <p:txBody>
          <a:bodyPr/>
          <a:lstStyle/>
          <a:p>
            <a:pPr marL="274320" indent="-256032" eaLnBrk="1" fontAlgn="auto" hangingPunct="1">
              <a:spcAft>
                <a:spcPts val="0"/>
              </a:spcAft>
              <a:buFont typeface="Wingdings" panose="05000000000000000000" pitchFamily="2" charset="2"/>
              <a:buNone/>
              <a:defRPr/>
            </a:pPr>
            <a:endParaRPr lang="en-US" altLang="en-US"/>
          </a:p>
          <a:p>
            <a:pPr marL="274320" indent="-256032" eaLnBrk="1" fontAlgn="auto" hangingPunct="1">
              <a:spcAft>
                <a:spcPts val="0"/>
              </a:spcAft>
              <a:buFont typeface="Wingdings" panose="05000000000000000000" pitchFamily="2" charset="2"/>
              <a:buNone/>
              <a:defRPr/>
            </a:pPr>
            <a:endParaRPr lang="en-US" altLang="en-US"/>
          </a:p>
          <a:p>
            <a:pPr marL="274320" indent="-256032" eaLnBrk="1" fontAlgn="auto" hangingPunct="1">
              <a:spcAft>
                <a:spcPts val="0"/>
              </a:spcAft>
              <a:buFont typeface="Wingdings" panose="05000000000000000000" pitchFamily="2" charset="2"/>
              <a:buNone/>
              <a:defRPr/>
            </a:pPr>
            <a:endParaRPr lang="en-US" altLang="en-US"/>
          </a:p>
        </p:txBody>
      </p:sp>
      <p:sp>
        <p:nvSpPr>
          <p:cNvPr id="53250" name="Rectangle 2">
            <a:extLst>
              <a:ext uri="{FF2B5EF4-FFF2-40B4-BE49-F238E27FC236}">
                <a16:creationId xmlns:a16="http://schemas.microsoft.com/office/drawing/2014/main" id="{5FAB2B21-9A24-4FD7-8044-8D7BD92D02EE}"/>
              </a:ext>
            </a:extLst>
          </p:cNvPr>
          <p:cNvSpPr>
            <a:spLocks noGrp="1" noChangeArrowheads="1"/>
          </p:cNvSpPr>
          <p:nvPr>
            <p:ph type="title"/>
          </p:nvPr>
        </p:nvSpPr>
        <p:spPr>
          <a:xfrm>
            <a:off x="2709863" y="444500"/>
            <a:ext cx="5962650" cy="769938"/>
          </a:xfrm>
        </p:spPr>
        <p:txBody>
          <a:bodyPr/>
          <a:lstStyle/>
          <a:p>
            <a:pPr algn="ctr" eaLnBrk="1" fontAlgn="auto" hangingPunct="1">
              <a:spcAft>
                <a:spcPts val="0"/>
              </a:spcAft>
              <a:defRPr/>
            </a:pPr>
            <a:r>
              <a:rPr lang="en-US" dirty="0">
                <a:solidFill>
                  <a:schemeClr val="tx2">
                    <a:lumMod val="60000"/>
                    <a:lumOff val="40000"/>
                  </a:schemeClr>
                </a:solidFill>
              </a:rPr>
              <a:t>   </a:t>
            </a:r>
            <a:r>
              <a:rPr lang="en-US" dirty="0">
                <a:solidFill>
                  <a:srgbClr val="FFFF00"/>
                </a:solidFill>
              </a:rPr>
              <a:t>Bridge Fenders</a:t>
            </a:r>
          </a:p>
        </p:txBody>
      </p:sp>
      <p:pic>
        <p:nvPicPr>
          <p:cNvPr id="80900" name="Picture 8" descr="POINTSTFEND3">
            <a:extLst>
              <a:ext uri="{FF2B5EF4-FFF2-40B4-BE49-F238E27FC236}">
                <a16:creationId xmlns:a16="http://schemas.microsoft.com/office/drawing/2014/main" id="{8B38ABFC-B958-497A-8806-1DF9EB641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434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9" descr="WANTAGHSTEELJACKET">
            <a:extLst>
              <a:ext uri="{FF2B5EF4-FFF2-40B4-BE49-F238E27FC236}">
                <a16:creationId xmlns:a16="http://schemas.microsoft.com/office/drawing/2014/main" id="{82B78221-0270-477A-B26B-F83A8B139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 Box 10">
            <a:extLst>
              <a:ext uri="{FF2B5EF4-FFF2-40B4-BE49-F238E27FC236}">
                <a16:creationId xmlns:a16="http://schemas.microsoft.com/office/drawing/2014/main" id="{7FD9CF33-4ECA-47D7-BA81-05E41933B4C4}"/>
              </a:ext>
            </a:extLst>
          </p:cNvPr>
          <p:cNvSpPr txBox="1">
            <a:spLocks noChangeArrowheads="1"/>
          </p:cNvSpPr>
          <p:nvPr/>
        </p:nvSpPr>
        <p:spPr bwMode="auto">
          <a:xfrm>
            <a:off x="2727325" y="5070475"/>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endParaRPr lang="en-US" altLang="en-US" sz="2800">
              <a:latin typeface="Arial" panose="020B0604020202020204" pitchFamily="34" charset="0"/>
            </a:endParaRPr>
          </a:p>
        </p:txBody>
      </p:sp>
      <p:sp>
        <p:nvSpPr>
          <p:cNvPr id="80903" name="Text Box 11">
            <a:extLst>
              <a:ext uri="{FF2B5EF4-FFF2-40B4-BE49-F238E27FC236}">
                <a16:creationId xmlns:a16="http://schemas.microsoft.com/office/drawing/2014/main" id="{2E6C951B-E0C5-4C3C-BC21-D2BBE52CB01C}"/>
              </a:ext>
            </a:extLst>
          </p:cNvPr>
          <p:cNvSpPr txBox="1">
            <a:spLocks noChangeArrowheads="1"/>
          </p:cNvSpPr>
          <p:nvPr/>
        </p:nvSpPr>
        <p:spPr bwMode="auto">
          <a:xfrm>
            <a:off x="2270125" y="5500688"/>
            <a:ext cx="2874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en-US" altLang="en-US" sz="2000">
                <a:solidFill>
                  <a:schemeClr val="accent1"/>
                </a:solidFill>
                <a:latin typeface="Arial" panose="020B0604020202020204" pitchFamily="34" charset="0"/>
              </a:rPr>
              <a:t>PROTRUDING  BOLTS</a:t>
            </a:r>
          </a:p>
          <a:p>
            <a:pPr eaLnBrk="1" hangingPunct="1">
              <a:spcBef>
                <a:spcPct val="0"/>
              </a:spcBef>
              <a:buSzTx/>
              <a:buFontTx/>
              <a:buNone/>
            </a:pPr>
            <a:r>
              <a:rPr lang="en-US" altLang="en-US" sz="2000">
                <a:solidFill>
                  <a:schemeClr val="accent1"/>
                </a:solidFill>
                <a:latin typeface="Arial" panose="020B0604020202020204" pitchFamily="34" charset="0"/>
              </a:rPr>
              <a:t>        TOP VIEW</a:t>
            </a:r>
          </a:p>
        </p:txBody>
      </p:sp>
      <p:sp>
        <p:nvSpPr>
          <p:cNvPr id="80904" name="Text Box 12">
            <a:extLst>
              <a:ext uri="{FF2B5EF4-FFF2-40B4-BE49-F238E27FC236}">
                <a16:creationId xmlns:a16="http://schemas.microsoft.com/office/drawing/2014/main" id="{DB5895E2-99B0-4F05-B5C1-FBB6238A5F0E}"/>
              </a:ext>
            </a:extLst>
          </p:cNvPr>
          <p:cNvSpPr txBox="1">
            <a:spLocks noChangeArrowheads="1"/>
          </p:cNvSpPr>
          <p:nvPr/>
        </p:nvSpPr>
        <p:spPr bwMode="auto">
          <a:xfrm>
            <a:off x="7467600" y="2438400"/>
            <a:ext cx="250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en-US" altLang="en-US" sz="2000">
                <a:solidFill>
                  <a:schemeClr val="accent1"/>
                </a:solidFill>
                <a:latin typeface="Arial" panose="020B0604020202020204" pitchFamily="34" charset="0"/>
              </a:rPr>
              <a:t>STEEL JACKETING</a:t>
            </a:r>
          </a:p>
        </p:txBody>
      </p:sp>
      <p:sp>
        <p:nvSpPr>
          <p:cNvPr id="2" name="Footer Placeholder 1">
            <a:extLst>
              <a:ext uri="{FF2B5EF4-FFF2-40B4-BE49-F238E27FC236}">
                <a16:creationId xmlns:a16="http://schemas.microsoft.com/office/drawing/2014/main" id="{B9880A6A-B7F6-4689-984E-494EAA93782A}"/>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11C4B32F-DBED-47B7-AD2C-D39BC0B3AD3A}"/>
              </a:ext>
            </a:extLst>
          </p:cNvPr>
          <p:cNvSpPr>
            <a:spLocks noGrp="1"/>
          </p:cNvSpPr>
          <p:nvPr>
            <p:ph type="sldNum" sz="quarter" idx="12"/>
          </p:nvPr>
        </p:nvSpPr>
        <p:spPr/>
        <p:txBody>
          <a:bodyPr/>
          <a:lstStyle/>
          <a:p>
            <a:pPr>
              <a:defRPr/>
            </a:pPr>
            <a:fld id="{CEA9914E-6CC4-4811-895C-F43CB9E8A57A}" type="slidenum">
              <a:rPr lang="en-US" altLang="en-US" smtClean="0"/>
              <a:pPr>
                <a:defRPr/>
              </a:pPr>
              <a:t>59</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a16="http://schemas.microsoft.com/office/drawing/2014/main" id="{9179FCF6-94AE-4D21-B926-553CCC09D6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9660816C-D321-443B-A009-1EC5ACBF9368}" type="slidenum">
              <a:rPr lang="en-US" altLang="en-US" sz="1600" smtClean="0">
                <a:solidFill>
                  <a:srgbClr val="FFFFFF"/>
                </a:solidFill>
              </a:rPr>
              <a:pPr/>
              <a:t>6</a:t>
            </a:fld>
            <a:endParaRPr lang="en-US" altLang="en-US" sz="1600">
              <a:solidFill>
                <a:srgbClr val="FFFFFF"/>
              </a:solidFill>
            </a:endParaRPr>
          </a:p>
        </p:txBody>
      </p:sp>
      <p:pic>
        <p:nvPicPr>
          <p:cNvPr id="22531" name="Picture 1">
            <a:extLst>
              <a:ext uri="{FF2B5EF4-FFF2-40B4-BE49-F238E27FC236}">
                <a16:creationId xmlns:a16="http://schemas.microsoft.com/office/drawing/2014/main" id="{78127B8A-C29E-413E-B65F-0598AED78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138" y="390525"/>
            <a:ext cx="32797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a:extLst>
              <a:ext uri="{FF2B5EF4-FFF2-40B4-BE49-F238E27FC236}">
                <a16:creationId xmlns:a16="http://schemas.microsoft.com/office/drawing/2014/main" id="{B6BC8082-BAE9-45AE-BDC6-8922C5E97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88" y="409575"/>
            <a:ext cx="3408362"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a:extLst>
              <a:ext uri="{FF2B5EF4-FFF2-40B4-BE49-F238E27FC236}">
                <a16:creationId xmlns:a16="http://schemas.microsoft.com/office/drawing/2014/main" id="{59FBABAF-349D-496F-BDC9-5C68D8FAE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413" y="3429000"/>
            <a:ext cx="50831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E3E2D54-DBEE-4BE0-A0D7-78EDB088BC29}"/>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16165D"/>
        </a:solidFill>
        <a:effectLst/>
      </p:bgPr>
    </p:bg>
    <p:spTree>
      <p:nvGrpSpPr>
        <p:cNvPr id="1" name=""/>
        <p:cNvGrpSpPr/>
        <p:nvPr/>
      </p:nvGrpSpPr>
      <p:grpSpPr>
        <a:xfrm>
          <a:off x="0" y="0"/>
          <a:ext cx="0" cy="0"/>
          <a:chOff x="0" y="0"/>
          <a:chExt cx="0" cy="0"/>
        </a:xfrm>
      </p:grpSpPr>
      <p:sp>
        <p:nvSpPr>
          <p:cNvPr id="81922" name="Rectangle 4">
            <a:extLst>
              <a:ext uri="{FF2B5EF4-FFF2-40B4-BE49-F238E27FC236}">
                <a16:creationId xmlns:a16="http://schemas.microsoft.com/office/drawing/2014/main" id="{F8588829-00F1-482C-A75F-F7B955E9EAE2}"/>
              </a:ext>
            </a:extLst>
          </p:cNvPr>
          <p:cNvSpPr>
            <a:spLocks noGrp="1" noChangeArrowheads="1"/>
          </p:cNvSpPr>
          <p:nvPr>
            <p:ph type="title"/>
          </p:nvPr>
        </p:nvSpPr>
        <p:spPr bwMode="auto">
          <a:xfrm>
            <a:off x="3505200" y="228600"/>
            <a:ext cx="58293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Missing Wales</a:t>
            </a:r>
          </a:p>
        </p:txBody>
      </p:sp>
      <p:pic>
        <p:nvPicPr>
          <p:cNvPr id="81923" name="Picture 5">
            <a:extLst>
              <a:ext uri="{FF2B5EF4-FFF2-40B4-BE49-F238E27FC236}">
                <a16:creationId xmlns:a16="http://schemas.microsoft.com/office/drawing/2014/main" id="{A4249BA8-BD67-4662-A4E6-6579F5A4E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0"/>
            <a:ext cx="762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Footer Placeholder 1">
            <a:extLst>
              <a:ext uri="{FF2B5EF4-FFF2-40B4-BE49-F238E27FC236}">
                <a16:creationId xmlns:a16="http://schemas.microsoft.com/office/drawing/2014/main" id="{E874D11F-C00E-4BBE-971B-F803D3735FB6}"/>
              </a:ext>
            </a:extLst>
          </p:cNvPr>
          <p:cNvSpPr>
            <a:spLocks noGrp="1"/>
          </p:cNvSpPr>
          <p:nvPr>
            <p:ph type="ftr" sz="quarter" idx="10"/>
          </p:nvPr>
        </p:nvSpPr>
        <p:spPr/>
        <p:txBody>
          <a:bodyPr/>
          <a:lstStyle/>
          <a:p>
            <a:pPr>
              <a:defRPr/>
            </a:pPr>
            <a:r>
              <a:rPr lang="en-US" altLang="en-US"/>
              <a:t>D5S AV-PQS Training Bridge Admin</a:t>
            </a:r>
          </a:p>
        </p:txBody>
      </p:sp>
      <p:sp>
        <p:nvSpPr>
          <p:cNvPr id="3" name="Slide Number Placeholder 2">
            <a:extLst>
              <a:ext uri="{FF2B5EF4-FFF2-40B4-BE49-F238E27FC236}">
                <a16:creationId xmlns:a16="http://schemas.microsoft.com/office/drawing/2014/main" id="{06684FB3-AC5D-45B3-9CD1-F47375292777}"/>
              </a:ext>
            </a:extLst>
          </p:cNvPr>
          <p:cNvSpPr>
            <a:spLocks noGrp="1"/>
          </p:cNvSpPr>
          <p:nvPr>
            <p:ph type="sldNum" sz="quarter" idx="11"/>
          </p:nvPr>
        </p:nvSpPr>
        <p:spPr/>
        <p:txBody>
          <a:bodyPr/>
          <a:lstStyle/>
          <a:p>
            <a:pPr>
              <a:defRPr/>
            </a:pPr>
            <a:fld id="{DDEF43A3-29C1-49BC-BAA2-6D6F4CBBC6FC}" type="slidenum">
              <a:rPr lang="en-US" altLang="en-US" smtClean="0"/>
              <a:pPr>
                <a:defRPr/>
              </a:pPr>
              <a:t>60</a:t>
            </a:fld>
            <a:endParaRPr lang="en-US" altLang="en-US"/>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16165D"/>
        </a:solidFill>
        <a:effectLst/>
      </p:bgPr>
    </p:bg>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97F1D944-A153-429C-8ACF-BD2A6FE1C4D0}"/>
              </a:ext>
            </a:extLst>
          </p:cNvPr>
          <p:cNvSpPr>
            <a:spLocks noGrp="1" noChangeArrowheads="1"/>
          </p:cNvSpPr>
          <p:nvPr>
            <p:ph type="title"/>
          </p:nvPr>
        </p:nvSpPr>
        <p:spPr bwMode="auto">
          <a:xfrm>
            <a:off x="2743200" y="304800"/>
            <a:ext cx="72390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solidFill>
                  <a:srgbClr val="FFFF00"/>
                </a:solidFill>
              </a:rPr>
              <a:t>Fender Damage </a:t>
            </a:r>
            <a:br>
              <a:rPr lang="en-US" altLang="en-US" sz="3600">
                <a:solidFill>
                  <a:srgbClr val="FFFF00"/>
                </a:solidFill>
              </a:rPr>
            </a:br>
            <a:r>
              <a:rPr lang="en-US" altLang="en-US" sz="3600">
                <a:solidFill>
                  <a:srgbClr val="FFFF00"/>
                </a:solidFill>
              </a:rPr>
              <a:t> Spuyten-Duyvil RR</a:t>
            </a:r>
          </a:p>
        </p:txBody>
      </p:sp>
      <p:pic>
        <p:nvPicPr>
          <p:cNvPr id="82947" name="Picture 5">
            <a:extLst>
              <a:ext uri="{FF2B5EF4-FFF2-40B4-BE49-F238E27FC236}">
                <a16:creationId xmlns:a16="http://schemas.microsoft.com/office/drawing/2014/main" id="{7A8A2597-9F2B-4740-8E69-B633C1154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05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Footer Placeholder 1">
            <a:extLst>
              <a:ext uri="{FF2B5EF4-FFF2-40B4-BE49-F238E27FC236}">
                <a16:creationId xmlns:a16="http://schemas.microsoft.com/office/drawing/2014/main" id="{50E4DB50-D02C-45C3-BC72-F8DA3FF85B47}"/>
              </a:ext>
            </a:extLst>
          </p:cNvPr>
          <p:cNvSpPr>
            <a:spLocks noGrp="1"/>
          </p:cNvSpPr>
          <p:nvPr>
            <p:ph type="ftr" sz="quarter" idx="10"/>
          </p:nvPr>
        </p:nvSpPr>
        <p:spPr/>
        <p:txBody>
          <a:bodyPr/>
          <a:lstStyle/>
          <a:p>
            <a:pPr>
              <a:defRPr/>
            </a:pPr>
            <a:r>
              <a:rPr lang="en-US" altLang="en-US"/>
              <a:t>D5S AV-PQS Training Bridge Admin</a:t>
            </a:r>
          </a:p>
        </p:txBody>
      </p:sp>
      <p:sp>
        <p:nvSpPr>
          <p:cNvPr id="3" name="Slide Number Placeholder 2">
            <a:extLst>
              <a:ext uri="{FF2B5EF4-FFF2-40B4-BE49-F238E27FC236}">
                <a16:creationId xmlns:a16="http://schemas.microsoft.com/office/drawing/2014/main" id="{93AFAC57-53A0-4236-BBE1-21077C3AE509}"/>
              </a:ext>
            </a:extLst>
          </p:cNvPr>
          <p:cNvSpPr>
            <a:spLocks noGrp="1"/>
          </p:cNvSpPr>
          <p:nvPr>
            <p:ph type="sldNum" sz="quarter" idx="11"/>
          </p:nvPr>
        </p:nvSpPr>
        <p:spPr/>
        <p:txBody>
          <a:bodyPr/>
          <a:lstStyle/>
          <a:p>
            <a:pPr>
              <a:defRPr/>
            </a:pPr>
            <a:fld id="{DDEF43A3-29C1-49BC-BAA2-6D6F4CBBC6FC}" type="slidenum">
              <a:rPr lang="en-US" altLang="en-US" smtClean="0"/>
              <a:pPr>
                <a:defRPr/>
              </a:pPr>
              <a:t>61</a:t>
            </a:fld>
            <a:endParaRPr lang="en-US" altLang="en-US"/>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a:extLst>
              <a:ext uri="{FF2B5EF4-FFF2-40B4-BE49-F238E27FC236}">
                <a16:creationId xmlns:a16="http://schemas.microsoft.com/office/drawing/2014/main" id="{027E3E27-96C6-4ACB-93B8-B221D6A346C2}"/>
              </a:ext>
            </a:extLst>
          </p:cNvPr>
          <p:cNvSpPr>
            <a:spLocks noGrp="1" noChangeArrowheads="1"/>
          </p:cNvSpPr>
          <p:nvPr>
            <p:ph idx="1"/>
          </p:nvPr>
        </p:nvSpPr>
        <p:spPr/>
        <p:txBody>
          <a:bodyPr/>
          <a:lstStyle/>
          <a:p>
            <a:pPr marL="274320" indent="-256032" eaLnBrk="1" fontAlgn="auto" hangingPunct="1">
              <a:spcAft>
                <a:spcPts val="0"/>
              </a:spcAft>
              <a:buFont typeface="Wingdings" panose="05000000000000000000" pitchFamily="2" charset="2"/>
              <a:buNone/>
              <a:defRPr/>
            </a:pPr>
            <a:endParaRPr lang="en-US" altLang="en-US"/>
          </a:p>
          <a:p>
            <a:pPr marL="274320" indent="-256032" eaLnBrk="1" fontAlgn="auto" hangingPunct="1">
              <a:spcAft>
                <a:spcPts val="0"/>
              </a:spcAft>
              <a:buFont typeface="Wingdings" panose="05000000000000000000" pitchFamily="2" charset="2"/>
              <a:buNone/>
              <a:defRPr/>
            </a:pPr>
            <a:endParaRPr lang="en-US" altLang="en-US"/>
          </a:p>
          <a:p>
            <a:pPr marL="274320" indent="-256032" eaLnBrk="1" fontAlgn="auto" hangingPunct="1">
              <a:spcAft>
                <a:spcPts val="0"/>
              </a:spcAft>
              <a:buFont typeface="Wingdings" panose="05000000000000000000" pitchFamily="2" charset="2"/>
              <a:buNone/>
              <a:defRPr/>
            </a:pPr>
            <a:endParaRPr lang="en-US" altLang="en-US"/>
          </a:p>
        </p:txBody>
      </p:sp>
      <p:sp>
        <p:nvSpPr>
          <p:cNvPr id="54274" name="Rectangle 2">
            <a:extLst>
              <a:ext uri="{FF2B5EF4-FFF2-40B4-BE49-F238E27FC236}">
                <a16:creationId xmlns:a16="http://schemas.microsoft.com/office/drawing/2014/main" id="{4469EE4B-B5E3-4144-A813-BD2CABD4F3F4}"/>
              </a:ext>
            </a:extLst>
          </p:cNvPr>
          <p:cNvSpPr>
            <a:spLocks noGrp="1" noChangeArrowheads="1"/>
          </p:cNvSpPr>
          <p:nvPr>
            <p:ph type="title"/>
          </p:nvPr>
        </p:nvSpPr>
        <p:spPr>
          <a:xfrm>
            <a:off x="3503613" y="436563"/>
            <a:ext cx="6056312" cy="900112"/>
          </a:xfrm>
        </p:spPr>
        <p:txBody>
          <a:bodyPr/>
          <a:lstStyle/>
          <a:p>
            <a:pPr algn="ctr" eaLnBrk="1" fontAlgn="auto" hangingPunct="1">
              <a:spcAft>
                <a:spcPts val="0"/>
              </a:spcAft>
              <a:defRPr/>
            </a:pPr>
            <a:r>
              <a:rPr lang="en-US" dirty="0">
                <a:solidFill>
                  <a:srgbClr val="FFFF00"/>
                </a:solidFill>
              </a:rPr>
              <a:t>Bridge Fenders</a:t>
            </a:r>
          </a:p>
        </p:txBody>
      </p:sp>
      <p:pic>
        <p:nvPicPr>
          <p:cNvPr id="83972" name="Picture 5" descr="POINTSTFEND1">
            <a:extLst>
              <a:ext uri="{FF2B5EF4-FFF2-40B4-BE49-F238E27FC236}">
                <a16:creationId xmlns:a16="http://schemas.microsoft.com/office/drawing/2014/main" id="{4BCDD1D9-782B-4EDA-8A50-75512358B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7" descr="POINTSTFEND2 (Small)">
            <a:extLst>
              <a:ext uri="{FF2B5EF4-FFF2-40B4-BE49-F238E27FC236}">
                <a16:creationId xmlns:a16="http://schemas.microsoft.com/office/drawing/2014/main" id="{C6812C21-6809-4283-AB02-D98EAC560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895600"/>
            <a:ext cx="396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8">
            <a:extLst>
              <a:ext uri="{FF2B5EF4-FFF2-40B4-BE49-F238E27FC236}">
                <a16:creationId xmlns:a16="http://schemas.microsoft.com/office/drawing/2014/main" id="{D9B722D7-2C2F-4DA2-8558-4DBDF39BF587}"/>
              </a:ext>
            </a:extLst>
          </p:cNvPr>
          <p:cNvSpPr txBox="1">
            <a:spLocks noChangeArrowheads="1"/>
          </p:cNvSpPr>
          <p:nvPr/>
        </p:nvSpPr>
        <p:spPr bwMode="auto">
          <a:xfrm>
            <a:off x="2574925" y="5424488"/>
            <a:ext cx="2874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en-US" altLang="en-US" sz="2000">
                <a:solidFill>
                  <a:schemeClr val="accent1"/>
                </a:solidFill>
                <a:latin typeface="Arial" panose="020B0604020202020204" pitchFamily="34" charset="0"/>
              </a:rPr>
              <a:t>PROTRUDING  BOLTS</a:t>
            </a:r>
          </a:p>
        </p:txBody>
      </p:sp>
      <p:sp>
        <p:nvSpPr>
          <p:cNvPr id="83975" name="Text Box 9">
            <a:extLst>
              <a:ext uri="{FF2B5EF4-FFF2-40B4-BE49-F238E27FC236}">
                <a16:creationId xmlns:a16="http://schemas.microsoft.com/office/drawing/2014/main" id="{EDDBDE6C-E795-490D-B683-FA1E07CEC193}"/>
              </a:ext>
            </a:extLst>
          </p:cNvPr>
          <p:cNvSpPr txBox="1">
            <a:spLocks noChangeArrowheads="1"/>
          </p:cNvSpPr>
          <p:nvPr/>
        </p:nvSpPr>
        <p:spPr bwMode="auto">
          <a:xfrm>
            <a:off x="7391400" y="1752600"/>
            <a:ext cx="2297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SzPct val="60000"/>
              <a:buFont typeface="Wingdings" panose="05000000000000000000" pitchFamily="2" charset="2"/>
              <a:buChar char=""/>
              <a:defRPr sz="2100">
                <a:solidFill>
                  <a:schemeClr val="tx1"/>
                </a:solidFill>
                <a:latin typeface="Palatino Linotype" panose="02040502050505030304" pitchFamily="18" charset="0"/>
              </a:defRPr>
            </a:lvl1pPr>
            <a:lvl2pPr marL="742950" indent="-285750">
              <a:spcBef>
                <a:spcPct val="20000"/>
              </a:spcBef>
              <a:buSzPct val="60000"/>
              <a:buFont typeface="Wingdings" panose="05000000000000000000" pitchFamily="2" charset="2"/>
              <a:buChar char=""/>
              <a:defRPr sz="1900">
                <a:solidFill>
                  <a:schemeClr val="tx1"/>
                </a:solidFill>
                <a:latin typeface="Palatino Linotype" panose="02040502050505030304" pitchFamily="18" charset="0"/>
              </a:defRPr>
            </a:lvl2pPr>
            <a:lvl3pPr marL="1143000" indent="-228600">
              <a:spcBef>
                <a:spcPct val="20000"/>
              </a:spcBef>
              <a:buSzPct val="60000"/>
              <a:buFont typeface="Wingdings" panose="05000000000000000000" pitchFamily="2" charset="2"/>
              <a:buChar char=""/>
              <a:defRPr sz="1700">
                <a:solidFill>
                  <a:schemeClr val="tx1"/>
                </a:solidFill>
                <a:latin typeface="Palatino Linotype" panose="02040502050505030304" pitchFamily="18" charset="0"/>
              </a:defRPr>
            </a:lvl3pPr>
            <a:lvl4pPr marL="1600200" indent="-228600">
              <a:spcBef>
                <a:spcPct val="20000"/>
              </a:spcBef>
              <a:buSzPct val="60000"/>
              <a:buFont typeface="Wingdings" panose="05000000000000000000" pitchFamily="2" charset="2"/>
              <a:buChar char=""/>
              <a:defRPr sz="1600">
                <a:solidFill>
                  <a:schemeClr val="tx1"/>
                </a:solidFill>
                <a:latin typeface="Palatino Linotype" panose="02040502050505030304" pitchFamily="18" charset="0"/>
              </a:defRPr>
            </a:lvl4pPr>
            <a:lvl5pPr marL="2057400" indent="-228600">
              <a:spcBef>
                <a:spcPct val="20000"/>
              </a:spcBef>
              <a:buSzPct val="60000"/>
              <a:buFont typeface="Wingdings" panose="05000000000000000000" pitchFamily="2" charset="2"/>
              <a:buChar char=""/>
              <a:defRPr sz="1500">
                <a:solidFill>
                  <a:schemeClr val="tx1"/>
                </a:solidFill>
                <a:latin typeface="Palatino Linotype" panose="02040502050505030304" pitchFamily="18" charset="0"/>
              </a:defRPr>
            </a:lvl5pPr>
            <a:lvl6pPr marL="25146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6pPr>
            <a:lvl7pPr marL="29718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7pPr>
            <a:lvl8pPr marL="34290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8pPr>
            <a:lvl9pPr marL="3886200" indent="-228600" eaLnBrk="0" fontAlgn="base" hangingPunct="0">
              <a:spcBef>
                <a:spcPct val="20000"/>
              </a:spcBef>
              <a:spcAft>
                <a:spcPct val="0"/>
              </a:spcAft>
              <a:buSzPct val="60000"/>
              <a:buFont typeface="Wingdings" panose="05000000000000000000" pitchFamily="2" charset="2"/>
              <a:buChar char=""/>
              <a:defRPr sz="1500">
                <a:solidFill>
                  <a:schemeClr val="tx1"/>
                </a:solidFill>
                <a:latin typeface="Palatino Linotype" panose="02040502050505030304" pitchFamily="18" charset="0"/>
              </a:defRPr>
            </a:lvl9pPr>
          </a:lstStyle>
          <a:p>
            <a:pPr eaLnBrk="1" hangingPunct="1">
              <a:spcBef>
                <a:spcPct val="0"/>
              </a:spcBef>
              <a:buSzTx/>
              <a:buFontTx/>
              <a:buNone/>
            </a:pPr>
            <a:r>
              <a:rPr lang="en-US" altLang="en-US" sz="2000">
                <a:solidFill>
                  <a:schemeClr val="accent1"/>
                </a:solidFill>
                <a:latin typeface="Arial" panose="020B0604020202020204" pitchFamily="34" charset="0"/>
              </a:rPr>
              <a:t>MISSING  WALES</a:t>
            </a:r>
          </a:p>
        </p:txBody>
      </p:sp>
      <p:sp>
        <p:nvSpPr>
          <p:cNvPr id="2" name="Footer Placeholder 1">
            <a:extLst>
              <a:ext uri="{FF2B5EF4-FFF2-40B4-BE49-F238E27FC236}">
                <a16:creationId xmlns:a16="http://schemas.microsoft.com/office/drawing/2014/main" id="{22233466-9FA4-4E93-9B6A-C8F761D07203}"/>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B602B365-B4A7-4616-9F4B-653758A777C0}"/>
              </a:ext>
            </a:extLst>
          </p:cNvPr>
          <p:cNvSpPr>
            <a:spLocks noGrp="1"/>
          </p:cNvSpPr>
          <p:nvPr>
            <p:ph type="sldNum" sz="quarter" idx="12"/>
          </p:nvPr>
        </p:nvSpPr>
        <p:spPr/>
        <p:txBody>
          <a:bodyPr/>
          <a:lstStyle/>
          <a:p>
            <a:pPr>
              <a:defRPr/>
            </a:pPr>
            <a:fld id="{CEA9914E-6CC4-4811-895C-F43CB9E8A57A}" type="slidenum">
              <a:rPr lang="en-US" altLang="en-US" smtClean="0"/>
              <a:pPr>
                <a:defRPr/>
              </a:pPr>
              <a:t>62</a:t>
            </a:fld>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4120FCC3-1112-4240-9054-345601DD55AE}"/>
              </a:ext>
            </a:extLst>
          </p:cNvPr>
          <p:cNvSpPr>
            <a:spLocks noGrp="1" noChangeArrowheads="1"/>
          </p:cNvSpPr>
          <p:nvPr>
            <p:ph idx="1"/>
          </p:nvPr>
        </p:nvSpPr>
        <p:spPr>
          <a:xfrm>
            <a:off x="2557463" y="1843088"/>
            <a:ext cx="8110537" cy="4191000"/>
          </a:xfrm>
          <a:ln>
            <a:solidFill>
              <a:srgbClr val="000099"/>
            </a:solidFill>
            <a:miter lim="800000"/>
            <a:headEnd/>
            <a:tailEnd/>
          </a:ln>
        </p:spPr>
        <p:txBody>
          <a:bodyPr/>
          <a:lstStyle/>
          <a:p>
            <a:pPr marL="274320" indent="-256032" eaLnBrk="1" fontAlgn="auto" hangingPunct="1">
              <a:spcAft>
                <a:spcPts val="0"/>
              </a:spcAft>
              <a:buFont typeface="Wingdings" panose="05000000000000000000" pitchFamily="2" charset="2"/>
              <a:buNone/>
              <a:defRPr/>
            </a:pPr>
            <a:endParaRPr lang="en-US" altLang="en-US" sz="300" b="1" dirty="0">
              <a:solidFill>
                <a:srgbClr val="FFFF00"/>
              </a:solidFill>
              <a:latin typeface="Arial" pitchFamily="34" charset="0"/>
            </a:endParaRPr>
          </a:p>
          <a:p>
            <a:pPr marL="18288" indent="0" eaLnBrk="1" fontAlgn="auto" hangingPunct="1">
              <a:spcAft>
                <a:spcPts val="0"/>
              </a:spcAft>
              <a:buFont typeface="Wingdings" panose="05000000000000000000" pitchFamily="2" charset="2"/>
              <a:buNone/>
              <a:defRPr/>
            </a:pPr>
            <a:r>
              <a:rPr lang="en-US" altLang="en-US" sz="3600" dirty="0">
                <a:latin typeface="+mj-lt"/>
              </a:rPr>
              <a:t>Wrapped with steel cable.</a:t>
            </a:r>
          </a:p>
          <a:p>
            <a:pPr marL="18288" indent="0" eaLnBrk="1" fontAlgn="auto" hangingPunct="1">
              <a:spcAft>
                <a:spcPts val="0"/>
              </a:spcAft>
              <a:buFont typeface="Wingdings" panose="05000000000000000000" pitchFamily="2" charset="2"/>
              <a:buNone/>
              <a:defRPr/>
            </a:pPr>
            <a:r>
              <a:rPr lang="en-US" altLang="en-US" sz="3600" dirty="0">
                <a:latin typeface="+mj-lt"/>
              </a:rPr>
              <a:t>Have nothing projecting into the navigable channel.</a:t>
            </a:r>
          </a:p>
          <a:p>
            <a:pPr marL="18288" indent="0" eaLnBrk="1" fontAlgn="auto" hangingPunct="1">
              <a:spcAft>
                <a:spcPts val="0"/>
              </a:spcAft>
              <a:buFont typeface="Wingdings" panose="05000000000000000000" pitchFamily="2" charset="2"/>
              <a:buNone/>
              <a:defRPr/>
            </a:pPr>
            <a:r>
              <a:rPr lang="en-US" altLang="en-US" sz="3600" dirty="0">
                <a:latin typeface="+mj-lt"/>
              </a:rPr>
              <a:t>Undamaged</a:t>
            </a:r>
          </a:p>
          <a:p>
            <a:pPr marL="18288" indent="0" eaLnBrk="1" fontAlgn="auto" hangingPunct="1">
              <a:spcAft>
                <a:spcPts val="0"/>
              </a:spcAft>
              <a:buFont typeface="Wingdings" panose="05000000000000000000" pitchFamily="2" charset="2"/>
              <a:buNone/>
              <a:defRPr/>
            </a:pPr>
            <a:r>
              <a:rPr lang="en-US" altLang="en-US" sz="3600" dirty="0">
                <a:latin typeface="+mj-lt"/>
              </a:rPr>
              <a:t>Not be rotting at the waterline.</a:t>
            </a:r>
          </a:p>
          <a:p>
            <a:pPr marL="18288" indent="0" eaLnBrk="1" fontAlgn="auto" hangingPunct="1">
              <a:spcAft>
                <a:spcPts val="0"/>
              </a:spcAft>
              <a:buFont typeface="Wingdings" panose="05000000000000000000" pitchFamily="2" charset="2"/>
              <a:buNone/>
              <a:defRPr/>
            </a:pPr>
            <a:r>
              <a:rPr lang="en-US" altLang="en-US" sz="3600" dirty="0">
                <a:latin typeface="+mj-lt"/>
              </a:rPr>
              <a:t>Not be rotting down from the top.</a:t>
            </a:r>
            <a:endParaRPr lang="en-US" altLang="en-US" dirty="0">
              <a:latin typeface="+mj-lt"/>
            </a:endParaRPr>
          </a:p>
        </p:txBody>
      </p:sp>
      <p:sp>
        <p:nvSpPr>
          <p:cNvPr id="55298" name="Rectangle 2">
            <a:extLst>
              <a:ext uri="{FF2B5EF4-FFF2-40B4-BE49-F238E27FC236}">
                <a16:creationId xmlns:a16="http://schemas.microsoft.com/office/drawing/2014/main" id="{AC1E794A-DD09-4470-AE16-1F96BA768E61}"/>
              </a:ext>
            </a:extLst>
          </p:cNvPr>
          <p:cNvSpPr>
            <a:spLocks noGrp="1" noChangeArrowheads="1"/>
          </p:cNvSpPr>
          <p:nvPr>
            <p:ph type="title"/>
          </p:nvPr>
        </p:nvSpPr>
        <p:spPr>
          <a:xfrm>
            <a:off x="1917700" y="854075"/>
            <a:ext cx="8162925" cy="762000"/>
          </a:xfrm>
        </p:spPr>
        <p:txBody>
          <a:bodyPr/>
          <a:lstStyle/>
          <a:p>
            <a:pPr eaLnBrk="1" fontAlgn="auto" hangingPunct="1">
              <a:spcAft>
                <a:spcPts val="0"/>
              </a:spcAft>
              <a:defRPr/>
            </a:pPr>
            <a:r>
              <a:rPr lang="en-US" dirty="0">
                <a:solidFill>
                  <a:schemeClr val="tx2">
                    <a:lumMod val="40000"/>
                    <a:lumOff val="60000"/>
                  </a:schemeClr>
                </a:solidFill>
              </a:rPr>
              <a:t>  </a:t>
            </a:r>
            <a:r>
              <a:rPr lang="en-US" dirty="0">
                <a:solidFill>
                  <a:srgbClr val="FFFF00"/>
                </a:solidFill>
              </a:rPr>
              <a:t>Protective Piers must be:</a:t>
            </a:r>
          </a:p>
        </p:txBody>
      </p:sp>
      <p:sp>
        <p:nvSpPr>
          <p:cNvPr id="2" name="Footer Placeholder 1">
            <a:extLst>
              <a:ext uri="{FF2B5EF4-FFF2-40B4-BE49-F238E27FC236}">
                <a16:creationId xmlns:a16="http://schemas.microsoft.com/office/drawing/2014/main" id="{424331A2-A6AF-4324-B4F3-259F8802DBE8}"/>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4377A877-F3D4-46D3-BC8C-CDFD7A948D42}"/>
              </a:ext>
            </a:extLst>
          </p:cNvPr>
          <p:cNvSpPr>
            <a:spLocks noGrp="1"/>
          </p:cNvSpPr>
          <p:nvPr>
            <p:ph type="sldNum" sz="quarter" idx="12"/>
          </p:nvPr>
        </p:nvSpPr>
        <p:spPr/>
        <p:txBody>
          <a:bodyPr/>
          <a:lstStyle/>
          <a:p>
            <a:pPr>
              <a:defRPr/>
            </a:pPr>
            <a:fld id="{CEA9914E-6CC4-4811-895C-F43CB9E8A57A}" type="slidenum">
              <a:rPr lang="en-US" altLang="en-US" smtClean="0"/>
              <a:pPr>
                <a:defRPr/>
              </a:pPr>
              <a:t>63</a:t>
            </a:fld>
            <a:endParaRPr lang="en-US" altLang="en-US"/>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Copy of OCB1">
            <a:extLst>
              <a:ext uri="{FF2B5EF4-FFF2-40B4-BE49-F238E27FC236}">
                <a16:creationId xmlns:a16="http://schemas.microsoft.com/office/drawing/2014/main" id="{B1230016-149C-4D07-B580-D1B2310A9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1076325"/>
            <a:ext cx="8516938"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5">
            <a:extLst>
              <a:ext uri="{FF2B5EF4-FFF2-40B4-BE49-F238E27FC236}">
                <a16:creationId xmlns:a16="http://schemas.microsoft.com/office/drawing/2014/main" id="{A4ACA36C-A9D2-4C18-9E68-050DB7F2C1D3}"/>
              </a:ext>
            </a:extLst>
          </p:cNvPr>
          <p:cNvSpPr>
            <a:spLocks noGrp="1" noChangeArrowheads="1"/>
          </p:cNvSpPr>
          <p:nvPr>
            <p:ph type="title"/>
          </p:nvPr>
        </p:nvSpPr>
        <p:spPr>
          <a:xfrm>
            <a:off x="2765425" y="63500"/>
            <a:ext cx="5268913" cy="768350"/>
          </a:xfrm>
        </p:spPr>
        <p:txBody>
          <a:bodyPr/>
          <a:lstStyle/>
          <a:p>
            <a:pPr algn="ctr" eaLnBrk="1" fontAlgn="auto" hangingPunct="1">
              <a:spcAft>
                <a:spcPts val="0"/>
              </a:spcAft>
              <a:defRPr/>
            </a:pPr>
            <a:r>
              <a:rPr lang="en-US" dirty="0">
                <a:solidFill>
                  <a:schemeClr val="tx2">
                    <a:lumMod val="40000"/>
                    <a:lumOff val="60000"/>
                  </a:schemeClr>
                </a:solidFill>
              </a:rPr>
              <a:t>    </a:t>
            </a:r>
            <a:r>
              <a:rPr lang="en-US" dirty="0">
                <a:solidFill>
                  <a:srgbClr val="FFFF00"/>
                </a:solidFill>
              </a:rPr>
              <a:t>Damaged Cell</a:t>
            </a:r>
          </a:p>
        </p:txBody>
      </p:sp>
      <p:sp>
        <p:nvSpPr>
          <p:cNvPr id="2" name="Footer Placeholder 1">
            <a:extLst>
              <a:ext uri="{FF2B5EF4-FFF2-40B4-BE49-F238E27FC236}">
                <a16:creationId xmlns:a16="http://schemas.microsoft.com/office/drawing/2014/main" id="{A4060FFD-CFBA-48BB-80C7-C04DF7502167}"/>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9D120AB1-3D72-4B3F-BB40-7F19454D375A}"/>
              </a:ext>
            </a:extLst>
          </p:cNvPr>
          <p:cNvSpPr>
            <a:spLocks noGrp="1"/>
          </p:cNvSpPr>
          <p:nvPr>
            <p:ph type="sldNum" sz="quarter" idx="12"/>
          </p:nvPr>
        </p:nvSpPr>
        <p:spPr/>
        <p:txBody>
          <a:bodyPr/>
          <a:lstStyle/>
          <a:p>
            <a:pPr>
              <a:defRPr/>
            </a:pPr>
            <a:fld id="{1A66F3DF-797F-4029-9B17-BCF29721B672}" type="slidenum">
              <a:rPr lang="en-US" altLang="en-US" smtClean="0"/>
              <a:pPr>
                <a:defRPr/>
              </a:pPr>
              <a:t>64</a:t>
            </a:fld>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id="{88508AE1-97A1-4B06-BB58-6A156921E012}"/>
              </a:ext>
            </a:extLst>
          </p:cNvPr>
          <p:cNvSpPr>
            <a:spLocks noGrp="1" noChangeArrowheads="1"/>
          </p:cNvSpPr>
          <p:nvPr>
            <p:ph type="title"/>
          </p:nvPr>
        </p:nvSpPr>
        <p:spPr>
          <a:xfrm>
            <a:off x="2003425" y="207963"/>
            <a:ext cx="8162925" cy="769937"/>
          </a:xfrm>
        </p:spPr>
        <p:txBody>
          <a:bodyPr/>
          <a:lstStyle/>
          <a:p>
            <a:pPr algn="ctr" eaLnBrk="1" fontAlgn="auto" hangingPunct="1">
              <a:spcAft>
                <a:spcPts val="0"/>
              </a:spcAft>
              <a:defRPr/>
            </a:pPr>
            <a:r>
              <a:rPr lang="en-US" dirty="0">
                <a:solidFill>
                  <a:srgbClr val="FFFF00"/>
                </a:solidFill>
              </a:rPr>
              <a:t>Leaning Submerged Cluster</a:t>
            </a:r>
          </a:p>
        </p:txBody>
      </p:sp>
      <p:pic>
        <p:nvPicPr>
          <p:cNvPr id="87043" name="Picture 5" descr="JAMES TURECAMO 001">
            <a:extLst>
              <a:ext uri="{FF2B5EF4-FFF2-40B4-BE49-F238E27FC236}">
                <a16:creationId xmlns:a16="http://schemas.microsoft.com/office/drawing/2014/main" id="{23516433-601F-45EF-8B50-2937B4A62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13" y="1350963"/>
            <a:ext cx="8667750"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B40DC52-55A0-4EFD-8D48-89C6F0DC8B32}"/>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022908D2-B88F-4B3A-A027-FDDE55887253}"/>
              </a:ext>
            </a:extLst>
          </p:cNvPr>
          <p:cNvSpPr>
            <a:spLocks noGrp="1"/>
          </p:cNvSpPr>
          <p:nvPr>
            <p:ph type="sldNum" sz="quarter" idx="12"/>
          </p:nvPr>
        </p:nvSpPr>
        <p:spPr/>
        <p:txBody>
          <a:bodyPr/>
          <a:lstStyle/>
          <a:p>
            <a:pPr>
              <a:defRPr/>
            </a:pPr>
            <a:fld id="{1A66F3DF-797F-4029-9B17-BCF29721B672}" type="slidenum">
              <a:rPr lang="en-US" altLang="en-US" smtClean="0"/>
              <a:pPr>
                <a:defRPr/>
              </a:pPr>
              <a:t>65</a:t>
            </a:fld>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2BD1CCC6-50BA-4D55-A5EF-997DD6370DB1}"/>
              </a:ext>
            </a:extLst>
          </p:cNvPr>
          <p:cNvSpPr>
            <a:spLocks noGrp="1" noChangeArrowheads="1"/>
          </p:cNvSpPr>
          <p:nvPr>
            <p:ph type="title"/>
          </p:nvPr>
        </p:nvSpPr>
        <p:spPr>
          <a:xfrm>
            <a:off x="2820988" y="157163"/>
            <a:ext cx="6249987" cy="769937"/>
          </a:xfrm>
        </p:spPr>
        <p:txBody>
          <a:bodyPr/>
          <a:lstStyle/>
          <a:p>
            <a:pPr algn="ctr" eaLnBrk="1" fontAlgn="auto" hangingPunct="1">
              <a:spcAft>
                <a:spcPts val="0"/>
              </a:spcAft>
              <a:defRPr/>
            </a:pPr>
            <a:r>
              <a:rPr lang="en-US" dirty="0">
                <a:solidFill>
                  <a:srgbClr val="FFFF00"/>
                </a:solidFill>
              </a:rPr>
              <a:t>Protruding Wales</a:t>
            </a:r>
          </a:p>
        </p:txBody>
      </p:sp>
      <p:pic>
        <p:nvPicPr>
          <p:cNvPr id="88067" name="Picture 5" descr="Picture 012">
            <a:extLst>
              <a:ext uri="{FF2B5EF4-FFF2-40B4-BE49-F238E27FC236}">
                <a16:creationId xmlns:a16="http://schemas.microsoft.com/office/drawing/2014/main" id="{9FA61F45-E3E5-446E-B800-EA30EFF55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074738"/>
            <a:ext cx="8364538"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8185EBB7-43D1-48F0-ABB4-4F4738B60F3E}"/>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699BAC54-2A99-445F-A3B2-A598D30A476C}"/>
              </a:ext>
            </a:extLst>
          </p:cNvPr>
          <p:cNvSpPr>
            <a:spLocks noGrp="1"/>
          </p:cNvSpPr>
          <p:nvPr>
            <p:ph type="sldNum" sz="quarter" idx="12"/>
          </p:nvPr>
        </p:nvSpPr>
        <p:spPr/>
        <p:txBody>
          <a:bodyPr/>
          <a:lstStyle/>
          <a:p>
            <a:pPr>
              <a:defRPr/>
            </a:pPr>
            <a:fld id="{1A66F3DF-797F-4029-9B17-BCF29721B672}" type="slidenum">
              <a:rPr lang="en-US" altLang="en-US" smtClean="0"/>
              <a:pPr>
                <a:defRPr/>
              </a:pPr>
              <a:t>66</a:t>
            </a:fld>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4" name="Rectangle 3">
            <a:extLst>
              <a:ext uri="{FF2B5EF4-FFF2-40B4-BE49-F238E27FC236}">
                <a16:creationId xmlns:a16="http://schemas.microsoft.com/office/drawing/2014/main" id="{EE147F8F-3D9E-4104-932E-9CF999F6C1F6}"/>
              </a:ext>
            </a:extLst>
          </p:cNvPr>
          <p:cNvSpPr>
            <a:spLocks noGrp="1" noChangeArrowheads="1"/>
          </p:cNvSpPr>
          <p:nvPr>
            <p:ph idx="1"/>
          </p:nvPr>
        </p:nvSpPr>
        <p:spPr>
          <a:xfrm>
            <a:off x="1947863" y="1050925"/>
            <a:ext cx="8075612" cy="4579938"/>
          </a:xfrm>
          <a:ln>
            <a:solidFill>
              <a:srgbClr val="000099"/>
            </a:solidFill>
            <a:miter lim="800000"/>
            <a:headEnd/>
            <a:tailEnd/>
          </a:ln>
        </p:spPr>
        <p:txBody>
          <a:bodyPr/>
          <a:lstStyle/>
          <a:p>
            <a:pPr marL="274320" indent="-256032" eaLnBrk="1" fontAlgn="auto" hangingPunct="1">
              <a:spcAft>
                <a:spcPts val="0"/>
              </a:spcAft>
              <a:buFont typeface="Wingdings" panose="05000000000000000000" pitchFamily="2" charset="2"/>
              <a:buNone/>
              <a:defRPr/>
            </a:pPr>
            <a:endParaRPr lang="en-US" altLang="en-US" sz="300" b="1" dirty="0">
              <a:solidFill>
                <a:srgbClr val="FFFF00"/>
              </a:solidFill>
              <a:latin typeface="Arial" pitchFamily="34" charset="0"/>
            </a:endParaRPr>
          </a:p>
          <a:p>
            <a:pPr marL="274320" indent="-256032" eaLnBrk="1" fontAlgn="auto" hangingPunct="1">
              <a:spcAft>
                <a:spcPts val="0"/>
              </a:spcAft>
              <a:buFont typeface="Wingdings" panose="05000000000000000000" pitchFamily="2" charset="2"/>
              <a:buNone/>
              <a:defRPr/>
            </a:pPr>
            <a:r>
              <a:rPr lang="en-US" altLang="en-US" sz="3600" u="sng" dirty="0">
                <a:latin typeface="Arial" pitchFamily="34" charset="0"/>
              </a:rPr>
              <a:t>May</a:t>
            </a:r>
            <a:r>
              <a:rPr lang="en-US" altLang="en-US" sz="3600" dirty="0">
                <a:latin typeface="Arial" pitchFamily="34" charset="0"/>
              </a:rPr>
              <a:t> be required on both Fixed Bridges and Draw Bridges:</a:t>
            </a:r>
            <a:endParaRPr lang="en-US" altLang="en-US" dirty="0">
              <a:latin typeface="Arial" pitchFamily="34" charset="0"/>
            </a:endParaRPr>
          </a:p>
          <a:p>
            <a:pPr marL="18288" indent="0" eaLnBrk="1" fontAlgn="auto" hangingPunct="1">
              <a:spcBef>
                <a:spcPct val="50000"/>
              </a:spcBef>
              <a:spcAft>
                <a:spcPts val="0"/>
              </a:spcAft>
              <a:buFont typeface="Wingdings" panose="05000000000000000000" pitchFamily="2" charset="2"/>
              <a:buNone/>
              <a:defRPr/>
            </a:pPr>
            <a:r>
              <a:rPr lang="en-US" altLang="en-US" sz="2800" dirty="0">
                <a:latin typeface="Arial" pitchFamily="34" charset="0"/>
              </a:rPr>
              <a:t>Required only if specified on CG Bridge permit</a:t>
            </a:r>
          </a:p>
          <a:p>
            <a:pPr marL="18288" indent="0" eaLnBrk="1" fontAlgn="auto" hangingPunct="1">
              <a:spcBef>
                <a:spcPct val="50000"/>
              </a:spcBef>
              <a:spcAft>
                <a:spcPts val="0"/>
              </a:spcAft>
              <a:buFont typeface="Wingdings" panose="05000000000000000000" pitchFamily="2" charset="2"/>
              <a:buNone/>
              <a:defRPr/>
            </a:pPr>
            <a:r>
              <a:rPr lang="en-US" altLang="en-US" sz="2800" dirty="0">
                <a:latin typeface="Arial" pitchFamily="34" charset="0"/>
              </a:rPr>
              <a:t>May be listed in 33CFR117 -Subpart B (may still be required by permit, even if not listed in 33CFR117)</a:t>
            </a:r>
          </a:p>
          <a:p>
            <a:pPr marL="18288" indent="0" eaLnBrk="1" fontAlgn="auto" hangingPunct="1">
              <a:spcBef>
                <a:spcPct val="50000"/>
              </a:spcBef>
              <a:spcAft>
                <a:spcPts val="0"/>
              </a:spcAft>
              <a:buFont typeface="Wingdings" panose="05000000000000000000" pitchFamily="2" charset="2"/>
              <a:buNone/>
              <a:defRPr/>
            </a:pPr>
            <a:r>
              <a:rPr lang="en-US" altLang="en-US" sz="2800" dirty="0">
                <a:latin typeface="Arial" pitchFamily="34" charset="0"/>
              </a:rPr>
              <a:t>Listing is also found in the Coast Pilot</a:t>
            </a:r>
          </a:p>
        </p:txBody>
      </p:sp>
      <p:sp>
        <p:nvSpPr>
          <p:cNvPr id="59395" name="Rectangle 2">
            <a:extLst>
              <a:ext uri="{FF2B5EF4-FFF2-40B4-BE49-F238E27FC236}">
                <a16:creationId xmlns:a16="http://schemas.microsoft.com/office/drawing/2014/main" id="{3E69453E-5BA7-4DA1-B2E6-FD198A74FA77}"/>
              </a:ext>
            </a:extLst>
          </p:cNvPr>
          <p:cNvSpPr>
            <a:spLocks noGrp="1" noChangeArrowheads="1"/>
          </p:cNvSpPr>
          <p:nvPr>
            <p:ph type="title"/>
          </p:nvPr>
        </p:nvSpPr>
        <p:spPr>
          <a:xfrm>
            <a:off x="2014538" y="339725"/>
            <a:ext cx="7807325" cy="762000"/>
          </a:xfrm>
        </p:spPr>
        <p:txBody>
          <a:bodyPr/>
          <a:lstStyle/>
          <a:p>
            <a:pPr algn="ctr" eaLnBrk="1" fontAlgn="auto" hangingPunct="1">
              <a:spcAft>
                <a:spcPts val="0"/>
              </a:spcAft>
              <a:defRPr/>
            </a:pPr>
            <a:r>
              <a:rPr lang="en-US" dirty="0">
                <a:solidFill>
                  <a:srgbClr val="FFFF00"/>
                </a:solidFill>
              </a:rPr>
              <a:t>Clearance Gauges</a:t>
            </a:r>
          </a:p>
        </p:txBody>
      </p:sp>
      <p:sp>
        <p:nvSpPr>
          <p:cNvPr id="4" name="Slide Number Placeholder 5">
            <a:extLst>
              <a:ext uri="{FF2B5EF4-FFF2-40B4-BE49-F238E27FC236}">
                <a16:creationId xmlns:a16="http://schemas.microsoft.com/office/drawing/2014/main" id="{DE011F30-D3E6-446C-9845-A27CC5F8F09D}"/>
              </a:ext>
            </a:extLst>
          </p:cNvPr>
          <p:cNvSpPr>
            <a:spLocks noGrp="1"/>
          </p:cNvSpPr>
          <p:nvPr>
            <p:ph type="sldNum" sz="quarter" idx="12"/>
          </p:nvPr>
        </p:nvSpPr>
        <p:spPr>
          <a:xfrm>
            <a:off x="2346960" y="5842000"/>
            <a:ext cx="2133600" cy="304800"/>
          </a:xfrm>
        </p:spPr>
        <p:txBody>
          <a:bodyPr rtlCol="0"/>
          <a:lstStyle/>
          <a:p>
            <a:pPr>
              <a:defRPr/>
            </a:pPr>
            <a:fld id="{E56AFE5F-5E4B-4FF8-93ED-67FE08708A3C}" type="slidenum">
              <a:rPr lang="en-US">
                <a:solidFill>
                  <a:schemeClr val="tx1">
                    <a:alpha val="60000"/>
                  </a:schemeClr>
                </a:solidFill>
              </a:rPr>
              <a:pPr>
                <a:defRPr/>
              </a:pPr>
              <a:t>67</a:t>
            </a:fld>
            <a:endParaRPr lang="en-US">
              <a:solidFill>
                <a:schemeClr val="tx1">
                  <a:alpha val="60000"/>
                </a:schemeClr>
              </a:solidFill>
            </a:endParaRPr>
          </a:p>
        </p:txBody>
      </p:sp>
      <p:sp>
        <p:nvSpPr>
          <p:cNvPr id="2" name="Footer Placeholder 1">
            <a:extLst>
              <a:ext uri="{FF2B5EF4-FFF2-40B4-BE49-F238E27FC236}">
                <a16:creationId xmlns:a16="http://schemas.microsoft.com/office/drawing/2014/main" id="{DBB3AE3B-342A-4C7E-95EC-7CB07329E474}"/>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0114" name="Object 2">
            <a:extLst>
              <a:ext uri="{FF2B5EF4-FFF2-40B4-BE49-F238E27FC236}">
                <a16:creationId xmlns:a16="http://schemas.microsoft.com/office/drawing/2014/main" id="{D6A510C2-5CB8-4961-A2FA-A887CCB397FA}"/>
              </a:ext>
            </a:extLst>
          </p:cNvPr>
          <p:cNvGraphicFramePr>
            <a:graphicFrameLocks noChangeAspect="1"/>
          </p:cNvGraphicFramePr>
          <p:nvPr/>
        </p:nvGraphicFramePr>
        <p:xfrm>
          <a:off x="5503863" y="228600"/>
          <a:ext cx="5049837" cy="6629400"/>
        </p:xfrm>
        <a:graphic>
          <a:graphicData uri="http://schemas.openxmlformats.org/presentationml/2006/ole">
            <mc:AlternateContent xmlns:mc="http://schemas.openxmlformats.org/markup-compatibility/2006">
              <mc:Choice xmlns:v="urn:schemas-microsoft-com:vml" Requires="v">
                <p:oleObj spid="_x0000_s90136" name="Image" r:id="rId4" imgW="5362513" imgH="7039887" progId="">
                  <p:embed/>
                </p:oleObj>
              </mc:Choice>
              <mc:Fallback>
                <p:oleObj name="Image" r:id="rId4" imgW="5362513" imgH="703988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3863" y="228600"/>
                        <a:ext cx="5049837"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7840" name="Group 64">
            <a:extLst>
              <a:ext uri="{FF2B5EF4-FFF2-40B4-BE49-F238E27FC236}">
                <a16:creationId xmlns:a16="http://schemas.microsoft.com/office/drawing/2014/main" id="{CBC8F1AB-9A1C-4FDB-BDF9-7B0F6F35C4A9}"/>
              </a:ext>
            </a:extLst>
          </p:cNvPr>
          <p:cNvGraphicFramePr>
            <a:graphicFrameLocks noGrp="1"/>
          </p:cNvGraphicFramePr>
          <p:nvPr/>
        </p:nvGraphicFramePr>
        <p:xfrm>
          <a:off x="1619250" y="273050"/>
          <a:ext cx="3876675" cy="1298575"/>
        </p:xfrm>
        <a:graphic>
          <a:graphicData uri="http://schemas.openxmlformats.org/drawingml/2006/table">
            <a:tbl>
              <a:tblPr/>
              <a:tblGrid>
                <a:gridCol w="3876675">
                  <a:extLst>
                    <a:ext uri="{9D8B030D-6E8A-4147-A177-3AD203B41FA5}">
                      <a16:colId xmlns:a16="http://schemas.microsoft.com/office/drawing/2014/main" val="20000"/>
                    </a:ext>
                  </a:extLst>
                </a:gridCol>
              </a:tblGrid>
              <a:tr h="12985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3600" b="1" i="0" u="none" strike="noStrike" cap="none" normalizeH="0" baseline="0" dirty="0">
                          <a:ln>
                            <a:noFill/>
                          </a:ln>
                          <a:solidFill>
                            <a:schemeClr val="folHlink"/>
                          </a:solidFill>
                          <a:effectLst/>
                          <a:latin typeface="Arial" pitchFamily="34" charset="0"/>
                        </a:rPr>
                        <a:t>CLEARANCE </a:t>
                      </a:r>
                    </a:p>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3600" b="1" i="0" u="none" strike="noStrike" cap="none" normalizeH="0" baseline="0" dirty="0">
                          <a:ln>
                            <a:noFill/>
                          </a:ln>
                          <a:solidFill>
                            <a:schemeClr val="folHlink"/>
                          </a:solidFill>
                          <a:effectLst/>
                          <a:latin typeface="Arial" pitchFamily="34" charset="0"/>
                        </a:rPr>
                        <a:t>GAUGES</a:t>
                      </a:r>
                    </a:p>
                  </a:txBody>
                  <a:tcPr marL="91457" marR="91457" marT="45628" marB="45628" horzOverflow="overflow">
                    <a:lnL w="57150" cap="flat" cmpd="sng" algn="ctr">
                      <a:solidFill>
                        <a:schemeClr val="tx1"/>
                      </a:solidFill>
                      <a:prstDash val="solid"/>
                      <a:miter lim="800000"/>
                      <a:headEnd type="none" w="med" len="med"/>
                      <a:tailEnd type="none" w="med" len="med"/>
                    </a:lnL>
                    <a:lnR w="57150" cap="flat" cmpd="sng" algn="ctr">
                      <a:solidFill>
                        <a:schemeClr val="tx1"/>
                      </a:solidFill>
                      <a:prstDash val="solid"/>
                      <a:miter lim="800000"/>
                      <a:headEnd type="none" w="med" len="med"/>
                      <a:tailEnd type="none" w="med" len="med"/>
                    </a:lnR>
                    <a:lnT w="57150" cap="flat" cmpd="sng" algn="ctr">
                      <a:solidFill>
                        <a:schemeClr val="tx1"/>
                      </a:solidFill>
                      <a:prstDash val="solid"/>
                      <a:miter lim="800000"/>
                      <a:headEnd type="none" w="med" len="med"/>
                      <a:tailEnd type="none" w="med" len="med"/>
                    </a:lnT>
                    <a:lnB w="57150" cap="flat" cmpd="sng" algn="ctr">
                      <a:solidFill>
                        <a:schemeClr val="tx1"/>
                      </a:solidFill>
                      <a:prstDash val="solid"/>
                      <a:miter lim="800000"/>
                      <a:headEnd type="none" w="med" len="med"/>
                      <a:tailEnd type="none" w="med" len="med"/>
                    </a:lnB>
                    <a:lnTlToBr>
                      <a:noFill/>
                    </a:lnTlToBr>
                    <a:lnBlToTr>
                      <a:noFill/>
                    </a:lnBlToTr>
                    <a:gradFill rotWithShape="0">
                      <a:gsLst>
                        <a:gs pos="0">
                          <a:srgbClr val="CC9900"/>
                        </a:gs>
                        <a:gs pos="50000">
                          <a:srgbClr val="FFCC00"/>
                        </a:gs>
                        <a:gs pos="100000">
                          <a:srgbClr val="CC9900"/>
                        </a:gs>
                      </a:gsLst>
                      <a:lin ang="18900000" scaled="1"/>
                    </a:gradFill>
                  </a:tcPr>
                </a:tc>
                <a:extLst>
                  <a:ext uri="{0D108BD9-81ED-4DB2-BD59-A6C34878D82A}">
                    <a16:rowId xmlns:a16="http://schemas.microsoft.com/office/drawing/2014/main" val="10000"/>
                  </a:ext>
                </a:extLst>
              </a:tr>
            </a:tbl>
          </a:graphicData>
        </a:graphic>
      </p:graphicFrame>
      <p:graphicFrame>
        <p:nvGraphicFramePr>
          <p:cNvPr id="1227845" name="Group 69">
            <a:extLst>
              <a:ext uri="{FF2B5EF4-FFF2-40B4-BE49-F238E27FC236}">
                <a16:creationId xmlns:a16="http://schemas.microsoft.com/office/drawing/2014/main" id="{B2833224-53B8-409E-93EA-F0139D4DECED}"/>
              </a:ext>
            </a:extLst>
          </p:cNvPr>
          <p:cNvGraphicFramePr>
            <a:graphicFrameLocks noGrp="1"/>
          </p:cNvGraphicFramePr>
          <p:nvPr/>
        </p:nvGraphicFramePr>
        <p:xfrm>
          <a:off x="1828800" y="2362200"/>
          <a:ext cx="2971800" cy="2057400"/>
        </p:xfrm>
        <a:graphic>
          <a:graphicData uri="http://schemas.openxmlformats.org/drawingml/2006/table">
            <a:tbl>
              <a:tblPr/>
              <a:tblGrid>
                <a:gridCol w="2971800">
                  <a:extLst>
                    <a:ext uri="{9D8B030D-6E8A-4147-A177-3AD203B41FA5}">
                      <a16:colId xmlns:a16="http://schemas.microsoft.com/office/drawing/2014/main" val="20000"/>
                    </a:ext>
                  </a:extLst>
                </a:gridCol>
              </a:tblGrid>
              <a:tr h="2057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000" b="1" i="0" u="none" strike="noStrike" cap="none" normalizeH="0" baseline="0" dirty="0">
                          <a:ln>
                            <a:noFill/>
                          </a:ln>
                          <a:solidFill>
                            <a:schemeClr val="tx1"/>
                          </a:solidFill>
                          <a:effectLst/>
                          <a:latin typeface="Arial" pitchFamily="34" charset="0"/>
                        </a:rPr>
                        <a:t>Clearance gauges are not always required but may be found on many Bridges.</a:t>
                      </a:r>
                    </a:p>
                    <a:p>
                      <a:pPr marL="0" marR="0" lvl="0" indent="0" algn="ctr" defTabSz="914400" rtl="0" eaLnBrk="1" fontAlgn="base" latinLnBrk="0" hangingPunct="1">
                        <a:lnSpc>
                          <a:spcPct val="100000"/>
                        </a:lnSpc>
                        <a:spcBef>
                          <a:spcPct val="20000"/>
                        </a:spcBef>
                        <a:spcAft>
                          <a:spcPct val="0"/>
                        </a:spcAft>
                        <a:buClr>
                          <a:schemeClr val="accent1"/>
                        </a:buClr>
                        <a:buSzPct val="75000"/>
                        <a:buFontTx/>
                        <a:buNone/>
                        <a:tabLst/>
                      </a:pPr>
                      <a:r>
                        <a:rPr kumimoji="0" lang="en-US" sz="2000" b="1" i="0" u="none" strike="noStrike" cap="none" normalizeH="0" baseline="0" dirty="0">
                          <a:ln>
                            <a:noFill/>
                          </a:ln>
                          <a:solidFill>
                            <a:schemeClr val="tx1"/>
                          </a:solidFill>
                          <a:effectLst/>
                          <a:latin typeface="Arial" pitchFamily="34" charset="0"/>
                        </a:rPr>
                        <a:t>Check 33CFR117 or the Coast Pilot</a:t>
                      </a:r>
                    </a:p>
                  </a:txBody>
                  <a:tcPr horzOverflow="overflow">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T w="76200" cap="flat" cmpd="sng" algn="ctr">
                      <a:solidFill>
                        <a:srgbClr val="FF0000"/>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bl>
          </a:graphicData>
        </a:graphic>
      </p:graphicFrame>
      <p:graphicFrame>
        <p:nvGraphicFramePr>
          <p:cNvPr id="1227834" name="Group 58">
            <a:extLst>
              <a:ext uri="{FF2B5EF4-FFF2-40B4-BE49-F238E27FC236}">
                <a16:creationId xmlns:a16="http://schemas.microsoft.com/office/drawing/2014/main" id="{9DBCB8DC-5BAD-4E3B-81DD-B80189E61C51}"/>
              </a:ext>
            </a:extLst>
          </p:cNvPr>
          <p:cNvGraphicFramePr>
            <a:graphicFrameLocks noGrp="1"/>
          </p:cNvGraphicFramePr>
          <p:nvPr/>
        </p:nvGraphicFramePr>
        <p:xfrm>
          <a:off x="8934450" y="3111500"/>
          <a:ext cx="1528763" cy="3316288"/>
        </p:xfrm>
        <a:graphic>
          <a:graphicData uri="http://schemas.openxmlformats.org/drawingml/2006/table">
            <a:tbl>
              <a:tblPr/>
              <a:tblGrid>
                <a:gridCol w="1528763">
                  <a:extLst>
                    <a:ext uri="{9D8B030D-6E8A-4147-A177-3AD203B41FA5}">
                      <a16:colId xmlns:a16="http://schemas.microsoft.com/office/drawing/2014/main" val="20000"/>
                    </a:ext>
                  </a:extLst>
                </a:gridCol>
              </a:tblGrid>
              <a:tr h="33162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5000"/>
                        <a:buFontTx/>
                        <a:buNone/>
                        <a:tabLst/>
                      </a:pPr>
                      <a:endParaRPr kumimoji="0" lang="en-US" sz="2800" b="0" i="0" u="none" strike="noStrike" cap="none" normalizeH="0" baseline="0" dirty="0">
                        <a:ln>
                          <a:noFill/>
                        </a:ln>
                        <a:solidFill>
                          <a:schemeClr val="accent1"/>
                        </a:solidFill>
                        <a:effectLst/>
                        <a:latin typeface="Verdana" pitchFamily="34" charset="0"/>
                      </a:endParaRPr>
                    </a:p>
                  </a:txBody>
                  <a:tcPr marL="91453" marR="91453" marT="45718" marB="45718" horzOverflow="overflow">
                    <a:lnL w="76200" cap="flat" cmpd="sng" algn="ctr">
                      <a:solidFill>
                        <a:srgbClr val="FF3300"/>
                      </a:solidFill>
                      <a:prstDash val="sysDash"/>
                      <a:round/>
                      <a:headEnd type="none" w="med" len="med"/>
                      <a:tailEnd type="none" w="med" len="med"/>
                    </a:lnL>
                    <a:lnR w="76200" cap="flat" cmpd="sng" algn="ctr">
                      <a:solidFill>
                        <a:srgbClr val="FF3300"/>
                      </a:solidFill>
                      <a:prstDash val="sysDash"/>
                      <a:round/>
                      <a:headEnd type="none" w="med" len="med"/>
                      <a:tailEnd type="none" w="med" len="med"/>
                    </a:lnR>
                    <a:lnT w="76200" cap="flat" cmpd="sng" algn="ctr">
                      <a:solidFill>
                        <a:srgbClr val="FF3300"/>
                      </a:solidFill>
                      <a:prstDash val="sysDash"/>
                      <a:round/>
                      <a:headEnd type="none" w="med" len="med"/>
                      <a:tailEnd type="none" w="med" len="med"/>
                    </a:lnT>
                    <a:lnB w="76200" cap="flat" cmpd="sng" algn="ctr">
                      <a:solidFill>
                        <a:srgbClr val="FF3300"/>
                      </a:solidFill>
                      <a:prstDash val="sysDash"/>
                      <a:round/>
                      <a:headEnd type="none" w="med" len="med"/>
                      <a:tailEnd type="none" w="med" len="med"/>
                    </a:lnB>
                    <a:lnTlToBr>
                      <a:noFill/>
                    </a:lnTlToBr>
                    <a:lnBlToTr>
                      <a:noFill/>
                    </a:lnBlToTr>
                    <a:solidFill>
                      <a:srgbClr val="FF9900">
                        <a:alpha val="50000"/>
                      </a:srgbClr>
                    </a:solidFill>
                  </a:tcPr>
                </a:tc>
                <a:extLst>
                  <a:ext uri="{0D108BD9-81ED-4DB2-BD59-A6C34878D82A}">
                    <a16:rowId xmlns:a16="http://schemas.microsoft.com/office/drawing/2014/main" val="10000"/>
                  </a:ext>
                </a:extLst>
              </a:tr>
            </a:tbl>
          </a:graphicData>
        </a:graphic>
      </p:graphicFrame>
      <p:sp>
        <p:nvSpPr>
          <p:cNvPr id="2" name="Footer Placeholder 1">
            <a:extLst>
              <a:ext uri="{FF2B5EF4-FFF2-40B4-BE49-F238E27FC236}">
                <a16:creationId xmlns:a16="http://schemas.microsoft.com/office/drawing/2014/main" id="{EA403A45-6554-4D61-9F8B-515E1D48C749}"/>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702BB594-96AB-4CE2-BE9F-1A77F0D08DB0}"/>
              </a:ext>
            </a:extLst>
          </p:cNvPr>
          <p:cNvSpPr>
            <a:spLocks noGrp="1"/>
          </p:cNvSpPr>
          <p:nvPr>
            <p:ph type="sldNum" sz="quarter" idx="12"/>
          </p:nvPr>
        </p:nvSpPr>
        <p:spPr/>
        <p:txBody>
          <a:bodyPr/>
          <a:lstStyle/>
          <a:p>
            <a:pPr>
              <a:defRPr/>
            </a:pPr>
            <a:fld id="{DFFF9439-C282-48D8-A9F0-CAFDB9C8D91B}" type="slidenum">
              <a:rPr lang="en-US" altLang="en-US" smtClean="0"/>
              <a:pPr>
                <a:defRPr/>
              </a:pPr>
              <a:t>68</a:t>
            </a:fld>
            <a:endParaRPr lang="en-US" altLang="en-US"/>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56D341B0-570C-4DD5-88F6-720611664D2E}"/>
              </a:ext>
            </a:extLst>
          </p:cNvPr>
          <p:cNvSpPr>
            <a:spLocks noGrp="1" noChangeArrowheads="1"/>
          </p:cNvSpPr>
          <p:nvPr>
            <p:ph idx="1"/>
          </p:nvPr>
        </p:nvSpPr>
        <p:spPr>
          <a:xfrm>
            <a:off x="1885950" y="1125538"/>
            <a:ext cx="8110538" cy="5105400"/>
          </a:xfrm>
          <a:ln>
            <a:solidFill>
              <a:srgbClr val="000099"/>
            </a:solidFill>
            <a:miter lim="800000"/>
            <a:headEnd/>
            <a:tailEnd/>
          </a:ln>
        </p:spPr>
        <p:txBody>
          <a:bodyPr/>
          <a:lstStyle/>
          <a:p>
            <a:pPr marL="274320" indent="-256032" eaLnBrk="1" fontAlgn="auto" hangingPunct="1">
              <a:spcAft>
                <a:spcPts val="0"/>
              </a:spcAft>
              <a:buFont typeface="Wingdings" panose="05000000000000000000" pitchFamily="2" charset="2"/>
              <a:buNone/>
              <a:defRPr/>
            </a:pPr>
            <a:endParaRPr lang="en-US" altLang="en-US" sz="300" b="1" dirty="0">
              <a:solidFill>
                <a:srgbClr val="FFFF00"/>
              </a:solidFill>
              <a:latin typeface="Arial" pitchFamily="34" charset="0"/>
            </a:endParaRPr>
          </a:p>
          <a:p>
            <a:pPr marL="274320" indent="-256032" eaLnBrk="1" fontAlgn="auto" hangingPunct="1">
              <a:spcAft>
                <a:spcPts val="0"/>
              </a:spcAft>
              <a:buFont typeface="Wingdings" panose="05000000000000000000" pitchFamily="2" charset="2"/>
              <a:buNone/>
              <a:defRPr/>
            </a:pPr>
            <a:r>
              <a:rPr lang="en-US" altLang="en-US" sz="2800" dirty="0">
                <a:latin typeface="+mj-lt"/>
              </a:rPr>
              <a:t>Should be mounted on the right side of the channel on </a:t>
            </a:r>
            <a:r>
              <a:rPr lang="en-US" altLang="en-US" sz="2800" u="sng" dirty="0">
                <a:latin typeface="+mj-lt"/>
              </a:rPr>
              <a:t>both sides</a:t>
            </a:r>
            <a:r>
              <a:rPr lang="en-US" altLang="en-US" sz="2800" dirty="0">
                <a:latin typeface="+mj-lt"/>
              </a:rPr>
              <a:t> of the bridge (upstream &amp; downstream).</a:t>
            </a:r>
          </a:p>
          <a:p>
            <a:pPr marL="274320" indent="-256032" eaLnBrk="1" fontAlgn="auto" hangingPunct="1">
              <a:spcAft>
                <a:spcPts val="0"/>
              </a:spcAft>
              <a:buFont typeface="Wingdings" panose="05000000000000000000" pitchFamily="2" charset="2"/>
              <a:buNone/>
              <a:defRPr/>
            </a:pPr>
            <a:endParaRPr lang="en-US" altLang="en-US" sz="2800" dirty="0">
              <a:latin typeface="+mj-lt"/>
            </a:endParaRPr>
          </a:p>
          <a:p>
            <a:pPr marL="18288" indent="0" eaLnBrk="1" fontAlgn="auto" hangingPunct="1">
              <a:spcAft>
                <a:spcPts val="0"/>
              </a:spcAft>
              <a:buFont typeface="Wingdings" panose="05000000000000000000" pitchFamily="2" charset="2"/>
              <a:buNone/>
              <a:defRPr/>
            </a:pPr>
            <a:r>
              <a:rPr lang="en-US" altLang="en-US" sz="2800" dirty="0">
                <a:latin typeface="+mj-lt"/>
              </a:rPr>
              <a:t>Should be readable from </a:t>
            </a:r>
            <a:r>
              <a:rPr lang="en-US" altLang="en-US" sz="2800" u="sng" dirty="0">
                <a:latin typeface="+mj-lt"/>
              </a:rPr>
              <a:t>½ mile</a:t>
            </a:r>
            <a:r>
              <a:rPr lang="en-US" altLang="en-US" sz="2800" dirty="0">
                <a:latin typeface="+mj-lt"/>
              </a:rPr>
              <a:t>.</a:t>
            </a:r>
          </a:p>
          <a:p>
            <a:pPr marL="274320" indent="-256032" eaLnBrk="1" fontAlgn="auto" hangingPunct="1">
              <a:spcAft>
                <a:spcPts val="0"/>
              </a:spcAft>
              <a:buFont typeface="Wingdings" panose="05000000000000000000" pitchFamily="2" charset="2"/>
              <a:buNone/>
              <a:defRPr/>
            </a:pPr>
            <a:endParaRPr lang="en-US" altLang="en-US" sz="2800" dirty="0">
              <a:latin typeface="+mj-lt"/>
            </a:endParaRPr>
          </a:p>
          <a:p>
            <a:pPr marL="18288" indent="0" eaLnBrk="1" fontAlgn="auto" hangingPunct="1">
              <a:spcAft>
                <a:spcPts val="0"/>
              </a:spcAft>
              <a:buFont typeface="Wingdings" panose="05000000000000000000" pitchFamily="2" charset="2"/>
              <a:buNone/>
              <a:defRPr/>
            </a:pPr>
            <a:r>
              <a:rPr lang="en-US" altLang="en-US" sz="2800" dirty="0">
                <a:latin typeface="+mj-lt"/>
              </a:rPr>
              <a:t>Must reflect the actual clearance from the </a:t>
            </a:r>
            <a:r>
              <a:rPr lang="en-US" altLang="en-US" sz="2800" u="sng" dirty="0">
                <a:latin typeface="+mj-lt"/>
              </a:rPr>
              <a:t>lowest point</a:t>
            </a:r>
            <a:r>
              <a:rPr lang="en-US" altLang="en-US" sz="2800" dirty="0">
                <a:latin typeface="+mj-lt"/>
              </a:rPr>
              <a:t> of the span over the navigable channel to the actual water surface.</a:t>
            </a:r>
          </a:p>
        </p:txBody>
      </p:sp>
      <p:sp>
        <p:nvSpPr>
          <p:cNvPr id="60418" name="Rectangle 2">
            <a:extLst>
              <a:ext uri="{FF2B5EF4-FFF2-40B4-BE49-F238E27FC236}">
                <a16:creationId xmlns:a16="http://schemas.microsoft.com/office/drawing/2014/main" id="{C87707CD-7F6D-44BA-ACA7-16483B0FB5A9}"/>
              </a:ext>
            </a:extLst>
          </p:cNvPr>
          <p:cNvSpPr>
            <a:spLocks noGrp="1" noChangeArrowheads="1"/>
          </p:cNvSpPr>
          <p:nvPr>
            <p:ph type="title"/>
          </p:nvPr>
        </p:nvSpPr>
        <p:spPr>
          <a:xfrm>
            <a:off x="1752600" y="366713"/>
            <a:ext cx="8162925" cy="762000"/>
          </a:xfrm>
        </p:spPr>
        <p:txBody>
          <a:bodyPr/>
          <a:lstStyle/>
          <a:p>
            <a:pPr eaLnBrk="1" fontAlgn="auto" hangingPunct="1">
              <a:spcAft>
                <a:spcPts val="0"/>
              </a:spcAft>
              <a:defRPr/>
            </a:pPr>
            <a:r>
              <a:rPr lang="en-US" dirty="0">
                <a:solidFill>
                  <a:schemeClr val="tx2">
                    <a:lumMod val="40000"/>
                    <a:lumOff val="60000"/>
                  </a:schemeClr>
                </a:solidFill>
              </a:rPr>
              <a:t>        </a:t>
            </a:r>
            <a:r>
              <a:rPr lang="en-US" dirty="0">
                <a:solidFill>
                  <a:srgbClr val="FFFF00"/>
                </a:solidFill>
              </a:rPr>
              <a:t>Clearance Gauges</a:t>
            </a:r>
          </a:p>
        </p:txBody>
      </p:sp>
      <p:sp>
        <p:nvSpPr>
          <p:cNvPr id="2" name="Footer Placeholder 1">
            <a:extLst>
              <a:ext uri="{FF2B5EF4-FFF2-40B4-BE49-F238E27FC236}">
                <a16:creationId xmlns:a16="http://schemas.microsoft.com/office/drawing/2014/main" id="{7FBA98C6-0F16-4398-BE40-ADA6A4242E2E}"/>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63959379-D529-499F-BCC4-7FCC63DD47C2}"/>
              </a:ext>
            </a:extLst>
          </p:cNvPr>
          <p:cNvSpPr>
            <a:spLocks noGrp="1"/>
          </p:cNvSpPr>
          <p:nvPr>
            <p:ph type="sldNum" sz="quarter" idx="12"/>
          </p:nvPr>
        </p:nvSpPr>
        <p:spPr/>
        <p:txBody>
          <a:bodyPr/>
          <a:lstStyle/>
          <a:p>
            <a:pPr>
              <a:defRPr/>
            </a:pPr>
            <a:fld id="{CEA9914E-6CC4-4811-895C-F43CB9E8A57A}" type="slidenum">
              <a:rPr lang="en-US" altLang="en-US" smtClean="0"/>
              <a:pPr>
                <a:defRPr/>
              </a:pPr>
              <a:t>69</a:t>
            </a:fld>
            <a:endParaRPr lang="en-US" altLang="en-US"/>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a:extLst>
              <a:ext uri="{FF2B5EF4-FFF2-40B4-BE49-F238E27FC236}">
                <a16:creationId xmlns:a16="http://schemas.microsoft.com/office/drawing/2014/main" id="{82BB51B4-B1BA-4845-9049-E9A8683E674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112D096E-1052-4B71-8476-4DA59E60A342}" type="slidenum">
              <a:rPr lang="en-US" altLang="en-US" sz="1600" smtClean="0">
                <a:solidFill>
                  <a:srgbClr val="FFFFFF"/>
                </a:solidFill>
              </a:rPr>
              <a:pPr/>
              <a:t>7</a:t>
            </a:fld>
            <a:endParaRPr lang="en-US" altLang="en-US" sz="1600">
              <a:solidFill>
                <a:srgbClr val="FFFFFF"/>
              </a:solidFill>
            </a:endParaRPr>
          </a:p>
        </p:txBody>
      </p:sp>
      <p:pic>
        <p:nvPicPr>
          <p:cNvPr id="23555" name="Picture 4">
            <a:extLst>
              <a:ext uri="{FF2B5EF4-FFF2-40B4-BE49-F238E27FC236}">
                <a16:creationId xmlns:a16="http://schemas.microsoft.com/office/drawing/2014/main" id="{A7F337B1-A288-4499-AFCA-9C1544107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813" y="1357313"/>
            <a:ext cx="818197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B36E09F-AFCD-489A-BFA0-F78E0EF40188}"/>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9777A31-B1A5-445E-9A31-9F6800AD9777}"/>
              </a:ext>
            </a:extLst>
          </p:cNvPr>
          <p:cNvSpPr>
            <a:spLocks noGrp="1" noChangeArrowheads="1"/>
          </p:cNvSpPr>
          <p:nvPr>
            <p:ph type="title"/>
          </p:nvPr>
        </p:nvSpPr>
        <p:spPr>
          <a:xfrm>
            <a:off x="2014538" y="366713"/>
            <a:ext cx="8162925" cy="762000"/>
          </a:xfrm>
        </p:spPr>
        <p:txBody>
          <a:bodyPr/>
          <a:lstStyle/>
          <a:p>
            <a:pPr eaLnBrk="1" fontAlgn="auto" hangingPunct="1">
              <a:spcAft>
                <a:spcPts val="0"/>
              </a:spcAft>
              <a:defRPr/>
            </a:pPr>
            <a:r>
              <a:rPr lang="en-US" dirty="0">
                <a:solidFill>
                  <a:schemeClr val="tx2">
                    <a:lumMod val="40000"/>
                    <a:lumOff val="60000"/>
                  </a:schemeClr>
                </a:solidFill>
              </a:rPr>
              <a:t>        </a:t>
            </a:r>
            <a:r>
              <a:rPr lang="en-US" dirty="0">
                <a:solidFill>
                  <a:srgbClr val="FFFF00"/>
                </a:solidFill>
              </a:rPr>
              <a:t>Clearance Gauges</a:t>
            </a:r>
          </a:p>
        </p:txBody>
      </p:sp>
      <p:pic>
        <p:nvPicPr>
          <p:cNvPr id="93187" name="Picture 3">
            <a:extLst>
              <a:ext uri="{FF2B5EF4-FFF2-40B4-BE49-F238E27FC236}">
                <a16:creationId xmlns:a16="http://schemas.microsoft.com/office/drawing/2014/main" id="{7861A285-9CA0-4156-AFCA-B3A8A6A53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025" y="1274763"/>
            <a:ext cx="340995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843476A-5258-47EF-BD8B-CE6C84B83385}"/>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3B1E352C-DB7F-42C6-8FB0-5A1F6206E417}"/>
              </a:ext>
            </a:extLst>
          </p:cNvPr>
          <p:cNvSpPr>
            <a:spLocks noGrp="1"/>
          </p:cNvSpPr>
          <p:nvPr>
            <p:ph type="sldNum" sz="quarter" idx="12"/>
          </p:nvPr>
        </p:nvSpPr>
        <p:spPr/>
        <p:txBody>
          <a:bodyPr/>
          <a:lstStyle/>
          <a:p>
            <a:pPr>
              <a:defRPr/>
            </a:pPr>
            <a:fld id="{CEA9914E-6CC4-4811-895C-F43CB9E8A57A}" type="slidenum">
              <a:rPr lang="en-US" altLang="en-US" smtClean="0"/>
              <a:pPr>
                <a:defRPr/>
              </a:pPr>
              <a:t>70</a:t>
            </a:fld>
            <a:endParaRPr lang="en-US" altLang="en-US"/>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id="{DC5882D0-54D9-4AAE-BE26-ADA01ACFF252}"/>
              </a:ext>
            </a:extLst>
          </p:cNvPr>
          <p:cNvSpPr>
            <a:spLocks noGrp="1" noChangeArrowheads="1"/>
          </p:cNvSpPr>
          <p:nvPr>
            <p:ph type="title"/>
          </p:nvPr>
        </p:nvSpPr>
        <p:spPr>
          <a:xfrm>
            <a:off x="2601913" y="185738"/>
            <a:ext cx="7110412" cy="769937"/>
          </a:xfrm>
        </p:spPr>
        <p:txBody>
          <a:bodyPr/>
          <a:lstStyle/>
          <a:p>
            <a:pPr algn="ctr" eaLnBrk="1" fontAlgn="auto" hangingPunct="1">
              <a:spcAft>
                <a:spcPts val="0"/>
              </a:spcAft>
              <a:defRPr/>
            </a:pPr>
            <a:r>
              <a:rPr lang="en-US" dirty="0">
                <a:solidFill>
                  <a:srgbClr val="FFFF00"/>
                </a:solidFill>
              </a:rPr>
              <a:t>Broken Gauge</a:t>
            </a:r>
          </a:p>
        </p:txBody>
      </p:sp>
      <p:pic>
        <p:nvPicPr>
          <p:cNvPr id="94211" name="Picture 5" descr="MVC-003L">
            <a:extLst>
              <a:ext uri="{FF2B5EF4-FFF2-40B4-BE49-F238E27FC236}">
                <a16:creationId xmlns:a16="http://schemas.microsoft.com/office/drawing/2014/main" id="{9036C546-2B8E-4ACE-B0C1-01C433BB2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219200"/>
            <a:ext cx="83597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A2AAC28D-C1A6-4440-9D3A-81D6E8FF2DD4}"/>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45013926-9687-40E6-8158-9897224BD6B2}"/>
              </a:ext>
            </a:extLst>
          </p:cNvPr>
          <p:cNvSpPr>
            <a:spLocks noGrp="1"/>
          </p:cNvSpPr>
          <p:nvPr>
            <p:ph type="sldNum" sz="quarter" idx="12"/>
          </p:nvPr>
        </p:nvSpPr>
        <p:spPr/>
        <p:txBody>
          <a:bodyPr/>
          <a:lstStyle/>
          <a:p>
            <a:pPr>
              <a:defRPr/>
            </a:pPr>
            <a:fld id="{1A66F3DF-797F-4029-9B17-BCF29721B672}" type="slidenum">
              <a:rPr lang="en-US" altLang="en-US" smtClean="0"/>
              <a:pPr>
                <a:defRPr/>
              </a:pPr>
              <a:t>71</a:t>
            </a:fld>
            <a:endParaRPr lang="en-US"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3">
            <a:extLst>
              <a:ext uri="{FF2B5EF4-FFF2-40B4-BE49-F238E27FC236}">
                <a16:creationId xmlns:a16="http://schemas.microsoft.com/office/drawing/2014/main" id="{C26DF58F-5CF2-4585-86AF-D7E145266AAB}"/>
              </a:ext>
            </a:extLst>
          </p:cNvPr>
          <p:cNvSpPr>
            <a:spLocks noGrp="1" noChangeArrowheads="1"/>
          </p:cNvSpPr>
          <p:nvPr>
            <p:ph idx="1"/>
          </p:nvPr>
        </p:nvSpPr>
        <p:spPr>
          <a:xfrm>
            <a:off x="1409700" y="892175"/>
            <a:ext cx="5588000" cy="5448300"/>
          </a:xfrm>
        </p:spPr>
        <p:txBody>
          <a:bodyPr>
            <a:normAutofit lnSpcReduction="10000"/>
          </a:bodyPr>
          <a:lstStyle/>
          <a:p>
            <a:pPr marL="18288" indent="0" eaLnBrk="1" fontAlgn="auto" hangingPunct="1">
              <a:spcBef>
                <a:spcPts val="1200"/>
              </a:spcBef>
              <a:spcAft>
                <a:spcPts val="0"/>
              </a:spcAft>
              <a:buFont typeface="Wingdings" panose="05000000000000000000" pitchFamily="2" charset="2"/>
              <a:buNone/>
              <a:defRPr/>
            </a:pPr>
            <a:r>
              <a:rPr lang="en-US" dirty="0">
                <a:effectLst/>
              </a:rPr>
              <a:t>RACON: A radar beacon which produces a coded response or radar paint, when triggered by a radar signal.</a:t>
            </a:r>
          </a:p>
          <a:p>
            <a:pPr marL="18288" indent="0" eaLnBrk="1" fontAlgn="auto" hangingPunct="1">
              <a:spcBef>
                <a:spcPts val="1200"/>
              </a:spcBef>
              <a:spcAft>
                <a:spcPts val="0"/>
              </a:spcAft>
              <a:buFont typeface="Wingdings" panose="05000000000000000000" pitchFamily="2" charset="2"/>
              <a:buNone/>
              <a:defRPr/>
            </a:pPr>
            <a:r>
              <a:rPr lang="en-US" altLang="en-US" sz="2800" dirty="0">
                <a:latin typeface="+mj-lt"/>
              </a:rPr>
              <a:t>Radar transponder beacons</a:t>
            </a:r>
          </a:p>
          <a:p>
            <a:pPr marL="18288" indent="0" eaLnBrk="1" fontAlgn="auto" hangingPunct="1">
              <a:spcBef>
                <a:spcPts val="1200"/>
              </a:spcBef>
              <a:spcAft>
                <a:spcPts val="0"/>
              </a:spcAft>
              <a:buFont typeface="Wingdings" panose="05000000000000000000" pitchFamily="2" charset="2"/>
              <a:buNone/>
              <a:defRPr/>
            </a:pPr>
            <a:r>
              <a:rPr lang="en-US" altLang="en-US" sz="2800" dirty="0">
                <a:latin typeface="+mj-lt"/>
              </a:rPr>
              <a:t>Mounted at center of main channel on some major fixed bridges. Provides enhanced Morse coded echo on radar display.</a:t>
            </a:r>
          </a:p>
          <a:p>
            <a:pPr marL="18288" indent="0" eaLnBrk="1" fontAlgn="auto" hangingPunct="1">
              <a:spcBef>
                <a:spcPts val="1200"/>
              </a:spcBef>
              <a:spcAft>
                <a:spcPts val="0"/>
              </a:spcAft>
              <a:buFont typeface="Wingdings" panose="05000000000000000000" pitchFamily="2" charset="2"/>
              <a:buNone/>
              <a:defRPr/>
            </a:pPr>
            <a:r>
              <a:rPr lang="en-US" altLang="en-US" sz="2800" dirty="0">
                <a:latin typeface="+mj-lt"/>
              </a:rPr>
              <a:t>Will be listed on chart if installed.</a:t>
            </a:r>
          </a:p>
          <a:p>
            <a:pPr marL="18288" indent="0" eaLnBrk="1" fontAlgn="auto" hangingPunct="1">
              <a:spcBef>
                <a:spcPts val="1200"/>
              </a:spcBef>
              <a:spcAft>
                <a:spcPts val="0"/>
              </a:spcAft>
              <a:buFont typeface="Wingdings" panose="05000000000000000000" pitchFamily="2" charset="2"/>
              <a:buNone/>
              <a:defRPr/>
            </a:pPr>
            <a:r>
              <a:rPr lang="en-US" altLang="en-US" sz="2800" dirty="0">
                <a:latin typeface="+mj-lt"/>
              </a:rPr>
              <a:t>Use boat’s radar to verify proper operation of RACON</a:t>
            </a:r>
          </a:p>
        </p:txBody>
      </p:sp>
      <p:sp>
        <p:nvSpPr>
          <p:cNvPr id="63490" name="Rectangle 2">
            <a:extLst>
              <a:ext uri="{FF2B5EF4-FFF2-40B4-BE49-F238E27FC236}">
                <a16:creationId xmlns:a16="http://schemas.microsoft.com/office/drawing/2014/main" id="{8450797C-31C9-481D-979B-B192975A040E}"/>
              </a:ext>
            </a:extLst>
          </p:cNvPr>
          <p:cNvSpPr>
            <a:spLocks noGrp="1" noChangeArrowheads="1"/>
          </p:cNvSpPr>
          <p:nvPr>
            <p:ph type="title"/>
          </p:nvPr>
        </p:nvSpPr>
        <p:spPr>
          <a:xfrm>
            <a:off x="1803400" y="333375"/>
            <a:ext cx="8513763" cy="769938"/>
          </a:xfrm>
        </p:spPr>
        <p:txBody>
          <a:bodyPr/>
          <a:lstStyle/>
          <a:p>
            <a:pPr algn="ctr" eaLnBrk="1" fontAlgn="auto" hangingPunct="1">
              <a:spcAft>
                <a:spcPts val="0"/>
              </a:spcAft>
              <a:defRPr/>
            </a:pPr>
            <a:r>
              <a:rPr lang="en-US" dirty="0" err="1">
                <a:solidFill>
                  <a:srgbClr val="FFFF00"/>
                </a:solidFill>
              </a:rPr>
              <a:t>Racons</a:t>
            </a:r>
            <a:endParaRPr lang="en-US" dirty="0">
              <a:solidFill>
                <a:srgbClr val="FFFF00"/>
              </a:solidFill>
            </a:endParaRPr>
          </a:p>
        </p:txBody>
      </p:sp>
      <p:pic>
        <p:nvPicPr>
          <p:cNvPr id="95236" name="Picture 2">
            <a:extLst>
              <a:ext uri="{FF2B5EF4-FFF2-40B4-BE49-F238E27FC236}">
                <a16:creationId xmlns:a16="http://schemas.microsoft.com/office/drawing/2014/main" id="{3EED89BA-93EF-47A0-BE99-00823B8C7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075" y="1666875"/>
            <a:ext cx="28384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822DDB6A-C7FC-4F3A-AB7A-5B083E24E97B}"/>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299C7FD4-4FDE-4EE6-A2ED-9E5F08260210}"/>
              </a:ext>
            </a:extLst>
          </p:cNvPr>
          <p:cNvSpPr>
            <a:spLocks noGrp="1"/>
          </p:cNvSpPr>
          <p:nvPr>
            <p:ph type="sldNum" sz="quarter" idx="12"/>
          </p:nvPr>
        </p:nvSpPr>
        <p:spPr/>
        <p:txBody>
          <a:bodyPr/>
          <a:lstStyle/>
          <a:p>
            <a:pPr>
              <a:defRPr/>
            </a:pPr>
            <a:fld id="{CEA9914E-6CC4-4811-895C-F43CB9E8A57A}" type="slidenum">
              <a:rPr lang="en-US" altLang="en-US" smtClean="0"/>
              <a:pPr>
                <a:defRPr/>
              </a:pPr>
              <a:t>72</a:t>
            </a:fld>
            <a:endParaRPr lang="en-US" altLang="en-US"/>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2">
            <a:extLst>
              <a:ext uri="{FF2B5EF4-FFF2-40B4-BE49-F238E27FC236}">
                <a16:creationId xmlns:a16="http://schemas.microsoft.com/office/drawing/2014/main" id="{D578E9AB-7996-485C-B56B-780704BEAE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FB592C74-B5F3-4441-B686-90DC4654B49A}" type="slidenum">
              <a:rPr lang="en-US" altLang="en-US" sz="1600" smtClean="0">
                <a:solidFill>
                  <a:srgbClr val="FFFFFF"/>
                </a:solidFill>
              </a:rPr>
              <a:pPr/>
              <a:t>73</a:t>
            </a:fld>
            <a:endParaRPr lang="en-US" altLang="en-US" sz="1600">
              <a:solidFill>
                <a:srgbClr val="FFFFFF"/>
              </a:solidFill>
            </a:endParaRPr>
          </a:p>
        </p:txBody>
      </p:sp>
      <p:pic>
        <p:nvPicPr>
          <p:cNvPr id="96259" name="Picture 3">
            <a:extLst>
              <a:ext uri="{FF2B5EF4-FFF2-40B4-BE49-F238E27FC236}">
                <a16:creationId xmlns:a16="http://schemas.microsoft.com/office/drawing/2014/main" id="{2475768F-8E9A-466B-9149-918FD036C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150" t="36267" r="8502" b="15556"/>
          <a:stretch>
            <a:fillRect/>
          </a:stretch>
        </p:blipFill>
        <p:spPr bwMode="auto">
          <a:xfrm>
            <a:off x="411163" y="204788"/>
            <a:ext cx="8942387"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a:extLst>
              <a:ext uri="{FF2B5EF4-FFF2-40B4-BE49-F238E27FC236}">
                <a16:creationId xmlns:a16="http://schemas.microsoft.com/office/drawing/2014/main" id="{24E0DA6F-D2EB-4494-8200-6928EABE3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824" t="38133" r="32726" b="34933"/>
          <a:stretch>
            <a:fillRect/>
          </a:stretch>
        </p:blipFill>
        <p:spPr bwMode="auto">
          <a:xfrm>
            <a:off x="303213" y="3729038"/>
            <a:ext cx="3783012"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a:extLst>
              <a:ext uri="{FF2B5EF4-FFF2-40B4-BE49-F238E27FC236}">
                <a16:creationId xmlns:a16="http://schemas.microsoft.com/office/drawing/2014/main" id="{28F57E57-2AD9-4C15-AD90-BDF8315DA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525" t="38933" r="22900" b="8534"/>
          <a:stretch>
            <a:fillRect/>
          </a:stretch>
        </p:blipFill>
        <p:spPr bwMode="auto">
          <a:xfrm>
            <a:off x="4181475" y="3243263"/>
            <a:ext cx="77073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224C0E7-CB41-49F3-8953-42A1EC6318D6}"/>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3">
            <a:extLst>
              <a:ext uri="{FF2B5EF4-FFF2-40B4-BE49-F238E27FC236}">
                <a16:creationId xmlns:a16="http://schemas.microsoft.com/office/drawing/2014/main" id="{DC3A4A26-D567-4075-948E-86305609CA5D}"/>
              </a:ext>
            </a:extLst>
          </p:cNvPr>
          <p:cNvSpPr>
            <a:spLocks noGrp="1" noChangeArrowheads="1"/>
          </p:cNvSpPr>
          <p:nvPr>
            <p:ph idx="1"/>
          </p:nvPr>
        </p:nvSpPr>
        <p:spPr>
          <a:xfrm>
            <a:off x="1770063" y="1133475"/>
            <a:ext cx="5545137" cy="5418138"/>
          </a:xfrm>
        </p:spPr>
        <p:txBody>
          <a:bodyPr/>
          <a:lstStyle/>
          <a:p>
            <a:pPr marL="18288" indent="0" eaLnBrk="1" fontAlgn="auto" hangingPunct="1">
              <a:spcBef>
                <a:spcPts val="1200"/>
              </a:spcBef>
              <a:spcAft>
                <a:spcPts val="0"/>
              </a:spcAft>
              <a:buFont typeface="Wingdings" panose="05000000000000000000" pitchFamily="2" charset="2"/>
              <a:buNone/>
              <a:defRPr/>
            </a:pPr>
            <a:r>
              <a:rPr lang="en-US" altLang="en-US" sz="2800" dirty="0">
                <a:latin typeface="+mj-lt"/>
              </a:rPr>
              <a:t>Mounted at center of main channel on some major fixed bridges. </a:t>
            </a:r>
          </a:p>
          <a:p>
            <a:pPr marL="18288" indent="0" eaLnBrk="1" fontAlgn="auto" hangingPunct="1">
              <a:spcBef>
                <a:spcPts val="1200"/>
              </a:spcBef>
              <a:spcAft>
                <a:spcPts val="0"/>
              </a:spcAft>
              <a:buFont typeface="Wingdings" panose="05000000000000000000" pitchFamily="2" charset="2"/>
              <a:buNone/>
              <a:defRPr/>
            </a:pPr>
            <a:endParaRPr lang="en-US" altLang="en-US" sz="2800" dirty="0">
              <a:latin typeface="+mj-lt"/>
            </a:endParaRPr>
          </a:p>
          <a:p>
            <a:pPr marL="18288" indent="0" eaLnBrk="1" fontAlgn="auto" hangingPunct="1">
              <a:spcBef>
                <a:spcPts val="1200"/>
              </a:spcBef>
              <a:spcAft>
                <a:spcPts val="0"/>
              </a:spcAft>
              <a:buFont typeface="Wingdings" panose="05000000000000000000" pitchFamily="2" charset="2"/>
              <a:buNone/>
              <a:defRPr/>
            </a:pPr>
            <a:r>
              <a:rPr lang="en-US" altLang="en-US" sz="2800" dirty="0">
                <a:latin typeface="+mj-lt"/>
              </a:rPr>
              <a:t>Will be listed on chart if installed.</a:t>
            </a:r>
          </a:p>
          <a:p>
            <a:pPr marL="18288" indent="0" eaLnBrk="1" fontAlgn="auto" hangingPunct="1">
              <a:spcBef>
                <a:spcPts val="1200"/>
              </a:spcBef>
              <a:spcAft>
                <a:spcPts val="0"/>
              </a:spcAft>
              <a:buFont typeface="Wingdings" panose="05000000000000000000" pitchFamily="2" charset="2"/>
              <a:buNone/>
              <a:defRPr/>
            </a:pPr>
            <a:endParaRPr lang="en-US" altLang="en-US" sz="2800" dirty="0">
              <a:latin typeface="+mj-lt"/>
            </a:endParaRPr>
          </a:p>
          <a:p>
            <a:pPr marL="18288" indent="0" eaLnBrk="1" fontAlgn="auto" hangingPunct="1">
              <a:spcBef>
                <a:spcPts val="1200"/>
              </a:spcBef>
              <a:spcAft>
                <a:spcPts val="0"/>
              </a:spcAft>
              <a:buFont typeface="Wingdings" panose="05000000000000000000" pitchFamily="2" charset="2"/>
              <a:buNone/>
              <a:defRPr/>
            </a:pPr>
            <a:r>
              <a:rPr lang="en-US" altLang="en-US" sz="2800" dirty="0">
                <a:latin typeface="+mj-lt"/>
              </a:rPr>
              <a:t>Normally only sound when fog is present – can only be verified in fog!</a:t>
            </a:r>
          </a:p>
        </p:txBody>
      </p:sp>
      <p:sp>
        <p:nvSpPr>
          <p:cNvPr id="64514" name="Rectangle 2">
            <a:extLst>
              <a:ext uri="{FF2B5EF4-FFF2-40B4-BE49-F238E27FC236}">
                <a16:creationId xmlns:a16="http://schemas.microsoft.com/office/drawing/2014/main" id="{674112C1-6897-4B02-985A-ED8C73457C56}"/>
              </a:ext>
            </a:extLst>
          </p:cNvPr>
          <p:cNvSpPr>
            <a:spLocks noGrp="1" noChangeArrowheads="1"/>
          </p:cNvSpPr>
          <p:nvPr>
            <p:ph type="title"/>
          </p:nvPr>
        </p:nvSpPr>
        <p:spPr>
          <a:xfrm>
            <a:off x="1803400" y="333375"/>
            <a:ext cx="8513763" cy="769938"/>
          </a:xfrm>
        </p:spPr>
        <p:txBody>
          <a:bodyPr/>
          <a:lstStyle/>
          <a:p>
            <a:pPr algn="ctr" eaLnBrk="1" fontAlgn="auto" hangingPunct="1">
              <a:spcAft>
                <a:spcPts val="0"/>
              </a:spcAft>
              <a:defRPr/>
            </a:pPr>
            <a:r>
              <a:rPr lang="en-US" dirty="0">
                <a:solidFill>
                  <a:srgbClr val="FFFF00"/>
                </a:solidFill>
              </a:rPr>
              <a:t>Fog Horns</a:t>
            </a:r>
          </a:p>
        </p:txBody>
      </p:sp>
      <p:pic>
        <p:nvPicPr>
          <p:cNvPr id="97284" name="Picture 2">
            <a:extLst>
              <a:ext uri="{FF2B5EF4-FFF2-40B4-BE49-F238E27FC236}">
                <a16:creationId xmlns:a16="http://schemas.microsoft.com/office/drawing/2014/main" id="{193B5924-1C76-48C1-A511-07C655F91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1175" y="1631950"/>
            <a:ext cx="10096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3">
            <a:extLst>
              <a:ext uri="{FF2B5EF4-FFF2-40B4-BE49-F238E27FC236}">
                <a16:creationId xmlns:a16="http://schemas.microsoft.com/office/drawing/2014/main" id="{0567315F-FAAC-4FF3-9594-A2CE62114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225" y="3905250"/>
            <a:ext cx="11239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2FA06421-2AA6-40E0-8B08-B8539AF74CC8}"/>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9BE20A0E-2769-4C91-9335-55E09FE9190E}"/>
              </a:ext>
            </a:extLst>
          </p:cNvPr>
          <p:cNvSpPr>
            <a:spLocks noGrp="1"/>
          </p:cNvSpPr>
          <p:nvPr>
            <p:ph type="sldNum" sz="quarter" idx="12"/>
          </p:nvPr>
        </p:nvSpPr>
        <p:spPr/>
        <p:txBody>
          <a:bodyPr/>
          <a:lstStyle/>
          <a:p>
            <a:pPr>
              <a:defRPr/>
            </a:pPr>
            <a:fld id="{CEA9914E-6CC4-4811-895C-F43CB9E8A57A}" type="slidenum">
              <a:rPr lang="en-US" altLang="en-US" smtClean="0"/>
              <a:pPr>
                <a:defRPr/>
              </a:pPr>
              <a:t>74</a:t>
            </a:fld>
            <a:endParaRPr lang="en-US" altLang="en-US"/>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a:extLst>
              <a:ext uri="{FF2B5EF4-FFF2-40B4-BE49-F238E27FC236}">
                <a16:creationId xmlns:a16="http://schemas.microsoft.com/office/drawing/2014/main" id="{4B8716C5-7233-45F6-B1C6-F29728778432}"/>
              </a:ext>
            </a:extLst>
          </p:cNvPr>
          <p:cNvSpPr>
            <a:spLocks noGrp="1" noChangeArrowheads="1"/>
          </p:cNvSpPr>
          <p:nvPr>
            <p:ph type="title"/>
          </p:nvPr>
        </p:nvSpPr>
        <p:spPr bwMode="auto">
          <a:xfrm>
            <a:off x="1841500" y="338137"/>
            <a:ext cx="8509000" cy="1112838"/>
          </a:xfrm>
        </p:spPr>
        <p:txBody>
          <a:bodyPr wrap="square" numCol="1" anchor="t" anchorCtr="0" compatLnSpc="1">
            <a:prstTxWarp prst="textNoShape">
              <a:avLst/>
            </a:prstTxWarp>
          </a:bodyPr>
          <a:lstStyle/>
          <a:p>
            <a:pPr algn="ctr">
              <a:defRPr/>
            </a:pPr>
            <a:r>
              <a:rPr lang="en-US" altLang="en-US" sz="4000" dirty="0">
                <a:solidFill>
                  <a:srgbClr val="FFFF00"/>
                </a:solidFill>
              </a:rPr>
              <a:t>Harlem River – Broadway Bridge</a:t>
            </a:r>
          </a:p>
        </p:txBody>
      </p:sp>
      <p:pic>
        <p:nvPicPr>
          <p:cNvPr id="98307" name="Picture 5">
            <a:extLst>
              <a:ext uri="{FF2B5EF4-FFF2-40B4-BE49-F238E27FC236}">
                <a16:creationId xmlns:a16="http://schemas.microsoft.com/office/drawing/2014/main" id="{94682653-5AB1-424D-A414-D6D2C15F9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27200"/>
            <a:ext cx="6096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Footer Placeholder 1">
            <a:extLst>
              <a:ext uri="{FF2B5EF4-FFF2-40B4-BE49-F238E27FC236}">
                <a16:creationId xmlns:a16="http://schemas.microsoft.com/office/drawing/2014/main" id="{B9FD1376-D217-47C0-8A61-26BBD78CB746}"/>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05E8598F-8D88-44CC-93BF-033B83B9EEFE}"/>
              </a:ext>
            </a:extLst>
          </p:cNvPr>
          <p:cNvSpPr>
            <a:spLocks noGrp="1"/>
          </p:cNvSpPr>
          <p:nvPr>
            <p:ph type="sldNum" sz="quarter" idx="12"/>
          </p:nvPr>
        </p:nvSpPr>
        <p:spPr/>
        <p:txBody>
          <a:bodyPr/>
          <a:lstStyle/>
          <a:p>
            <a:pPr>
              <a:defRPr/>
            </a:pPr>
            <a:fld id="{1A66F3DF-797F-4029-9B17-BCF29721B672}" type="slidenum">
              <a:rPr lang="en-US" altLang="en-US" smtClean="0"/>
              <a:pPr>
                <a:defRPr/>
              </a:pPr>
              <a:t>75</a:t>
            </a:fld>
            <a:endParaRPr lang="en-US" altLang="en-US"/>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
            <a:extLst>
              <a:ext uri="{FF2B5EF4-FFF2-40B4-BE49-F238E27FC236}">
                <a16:creationId xmlns:a16="http://schemas.microsoft.com/office/drawing/2014/main" id="{669C79ED-7775-4AAA-8DCD-D6D02BB38F6E}"/>
              </a:ext>
            </a:extLst>
          </p:cNvPr>
          <p:cNvSpPr>
            <a:spLocks noGrp="1" noChangeArrowheads="1"/>
          </p:cNvSpPr>
          <p:nvPr>
            <p:ph type="title"/>
          </p:nvPr>
        </p:nvSpPr>
        <p:spPr bwMode="auto">
          <a:xfrm>
            <a:off x="1638300" y="376237"/>
            <a:ext cx="8915400" cy="1189038"/>
          </a:xfrm>
        </p:spPr>
        <p:txBody>
          <a:bodyPr wrap="square" numCol="1" anchor="t" anchorCtr="0" compatLnSpc="1">
            <a:prstTxWarp prst="textNoShape">
              <a:avLst/>
            </a:prstTxWarp>
          </a:bodyPr>
          <a:lstStyle/>
          <a:p>
            <a:pPr>
              <a:defRPr/>
            </a:pPr>
            <a:r>
              <a:rPr lang="en-US" altLang="en-US" dirty="0">
                <a:solidFill>
                  <a:srgbClr val="FFFF00"/>
                </a:solidFill>
              </a:rPr>
              <a:t>Harlem River- </a:t>
            </a:r>
            <a:r>
              <a:rPr lang="en-US" altLang="en-US" dirty="0" err="1">
                <a:solidFill>
                  <a:srgbClr val="FFFF00"/>
                </a:solidFill>
              </a:rPr>
              <a:t>Spuyten</a:t>
            </a:r>
            <a:r>
              <a:rPr lang="en-US" altLang="en-US" dirty="0">
                <a:solidFill>
                  <a:srgbClr val="FFFF00"/>
                </a:solidFill>
              </a:rPr>
              <a:t>-Duyvil</a:t>
            </a:r>
          </a:p>
        </p:txBody>
      </p:sp>
      <p:pic>
        <p:nvPicPr>
          <p:cNvPr id="99331" name="Picture 5">
            <a:extLst>
              <a:ext uri="{FF2B5EF4-FFF2-40B4-BE49-F238E27FC236}">
                <a16:creationId xmlns:a16="http://schemas.microsoft.com/office/drawing/2014/main" id="{476BB2BA-E7BF-4F91-BFFF-53D59E649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0812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Footer Placeholder 1">
            <a:extLst>
              <a:ext uri="{FF2B5EF4-FFF2-40B4-BE49-F238E27FC236}">
                <a16:creationId xmlns:a16="http://schemas.microsoft.com/office/drawing/2014/main" id="{BD6CC07E-04B6-4BBB-B1F4-D478D84673AE}"/>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55D47F70-3952-42AF-89C5-4E17B8A1CEDC}"/>
              </a:ext>
            </a:extLst>
          </p:cNvPr>
          <p:cNvSpPr>
            <a:spLocks noGrp="1"/>
          </p:cNvSpPr>
          <p:nvPr>
            <p:ph type="sldNum" sz="quarter" idx="12"/>
          </p:nvPr>
        </p:nvSpPr>
        <p:spPr/>
        <p:txBody>
          <a:bodyPr/>
          <a:lstStyle/>
          <a:p>
            <a:pPr>
              <a:defRPr/>
            </a:pPr>
            <a:fld id="{1A66F3DF-797F-4029-9B17-BCF29721B672}" type="slidenum">
              <a:rPr lang="en-US" altLang="en-US" smtClean="0"/>
              <a:pPr>
                <a:defRPr/>
              </a:pPr>
              <a:t>76</a:t>
            </a:fld>
            <a:endParaRPr lang="en-US" altLang="en-US"/>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a:extLst>
              <a:ext uri="{FF2B5EF4-FFF2-40B4-BE49-F238E27FC236}">
                <a16:creationId xmlns:a16="http://schemas.microsoft.com/office/drawing/2014/main" id="{8F0C6645-0570-4A01-956B-9C604AC15A9D}"/>
              </a:ext>
            </a:extLst>
          </p:cNvPr>
          <p:cNvSpPr>
            <a:spLocks noGrp="1" noChangeArrowheads="1"/>
          </p:cNvSpPr>
          <p:nvPr>
            <p:ph type="title"/>
          </p:nvPr>
        </p:nvSpPr>
        <p:spPr bwMode="auto">
          <a:xfrm>
            <a:off x="1612900" y="338137"/>
            <a:ext cx="8712200" cy="1189038"/>
          </a:xfrm>
        </p:spPr>
        <p:txBody>
          <a:bodyPr wrap="square" numCol="1" anchor="t" anchorCtr="0" compatLnSpc="1">
            <a:prstTxWarp prst="textNoShape">
              <a:avLst/>
            </a:prstTxWarp>
          </a:bodyPr>
          <a:lstStyle/>
          <a:p>
            <a:pPr>
              <a:defRPr/>
            </a:pPr>
            <a:r>
              <a:rPr lang="en-US" altLang="en-US" dirty="0">
                <a:solidFill>
                  <a:srgbClr val="FFFF00"/>
                </a:solidFill>
              </a:rPr>
              <a:t>    </a:t>
            </a:r>
            <a:r>
              <a:rPr lang="en-US" altLang="en-US" dirty="0" err="1">
                <a:solidFill>
                  <a:srgbClr val="FFFF00"/>
                </a:solidFill>
              </a:rPr>
              <a:t>Spuyten</a:t>
            </a:r>
            <a:r>
              <a:rPr lang="en-US" altLang="en-US" dirty="0">
                <a:solidFill>
                  <a:srgbClr val="FFFF00"/>
                </a:solidFill>
              </a:rPr>
              <a:t>-Duyvil -  tight fit</a:t>
            </a:r>
          </a:p>
        </p:txBody>
      </p:sp>
      <p:pic>
        <p:nvPicPr>
          <p:cNvPr id="100355" name="Picture 5">
            <a:extLst>
              <a:ext uri="{FF2B5EF4-FFF2-40B4-BE49-F238E27FC236}">
                <a16:creationId xmlns:a16="http://schemas.microsoft.com/office/drawing/2014/main" id="{86F826C9-E85B-486E-A9C0-AF1C07025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81931"/>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Footer Placeholder 1">
            <a:extLst>
              <a:ext uri="{FF2B5EF4-FFF2-40B4-BE49-F238E27FC236}">
                <a16:creationId xmlns:a16="http://schemas.microsoft.com/office/drawing/2014/main" id="{96DE1E45-3018-403E-9DF7-101327B905C0}"/>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634AD5E1-8B6A-420D-B9B8-1389352E1883}"/>
              </a:ext>
            </a:extLst>
          </p:cNvPr>
          <p:cNvSpPr>
            <a:spLocks noGrp="1"/>
          </p:cNvSpPr>
          <p:nvPr>
            <p:ph type="sldNum" sz="quarter" idx="12"/>
          </p:nvPr>
        </p:nvSpPr>
        <p:spPr/>
        <p:txBody>
          <a:bodyPr/>
          <a:lstStyle/>
          <a:p>
            <a:pPr>
              <a:defRPr/>
            </a:pPr>
            <a:fld id="{1A66F3DF-797F-4029-9B17-BCF29721B672}" type="slidenum">
              <a:rPr lang="en-US" altLang="en-US" smtClean="0"/>
              <a:pPr>
                <a:defRPr/>
              </a:pPr>
              <a:t>77</a:t>
            </a:fld>
            <a:endParaRPr lang="en-US" altLang="en-US"/>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7D717533-C2EC-46BF-AE77-B2CE2B9146D8}"/>
              </a:ext>
            </a:extLst>
          </p:cNvPr>
          <p:cNvSpPr>
            <a:spLocks noGrp="1" noChangeArrowheads="1"/>
          </p:cNvSpPr>
          <p:nvPr>
            <p:ph type="title"/>
          </p:nvPr>
        </p:nvSpPr>
        <p:spPr bwMode="auto">
          <a:xfrm>
            <a:off x="2911475" y="152400"/>
            <a:ext cx="6918325" cy="1265238"/>
          </a:xfrm>
        </p:spPr>
        <p:txBody>
          <a:bodyPr wrap="square" numCol="1" anchor="t" anchorCtr="0" compatLnSpc="1">
            <a:prstTxWarp prst="textNoShape">
              <a:avLst/>
            </a:prstTxWarp>
          </a:bodyPr>
          <a:lstStyle/>
          <a:p>
            <a:pPr>
              <a:defRPr/>
            </a:pPr>
            <a:r>
              <a:rPr lang="en-US" altLang="en-US">
                <a:solidFill>
                  <a:srgbClr val="FFFF00"/>
                </a:solidFill>
              </a:rPr>
              <a:t>Bridge Construction</a:t>
            </a:r>
          </a:p>
        </p:txBody>
      </p:sp>
      <p:sp>
        <p:nvSpPr>
          <p:cNvPr id="39938" name="Rectangle 3">
            <a:extLst>
              <a:ext uri="{FF2B5EF4-FFF2-40B4-BE49-F238E27FC236}">
                <a16:creationId xmlns:a16="http://schemas.microsoft.com/office/drawing/2014/main" id="{C3DDADFF-0F1E-4633-9C2A-B8C02904FA1A}"/>
              </a:ext>
            </a:extLst>
          </p:cNvPr>
          <p:cNvSpPr>
            <a:spLocks noGrp="1" noChangeArrowheads="1"/>
          </p:cNvSpPr>
          <p:nvPr>
            <p:ph idx="1"/>
          </p:nvPr>
        </p:nvSpPr>
        <p:spPr/>
        <p:txBody>
          <a:bodyPr/>
          <a:lstStyle/>
          <a:p>
            <a:pPr>
              <a:buFont typeface="Monotype Sorts"/>
              <a:buNone/>
              <a:defRPr/>
            </a:pPr>
            <a:endParaRPr lang="en-US" altLang="en-US"/>
          </a:p>
          <a:p>
            <a:pPr>
              <a:buFont typeface="Monotype Sorts"/>
              <a:buNone/>
              <a:defRPr/>
            </a:pPr>
            <a:endParaRPr lang="en-US" altLang="en-US"/>
          </a:p>
          <a:p>
            <a:pPr>
              <a:buFont typeface="Monotype Sorts"/>
              <a:buNone/>
              <a:defRPr/>
            </a:pPr>
            <a:endParaRPr lang="en-US" altLang="en-US"/>
          </a:p>
        </p:txBody>
      </p:sp>
      <p:sp>
        <p:nvSpPr>
          <p:cNvPr id="101380" name="Text Box 6">
            <a:extLst>
              <a:ext uri="{FF2B5EF4-FFF2-40B4-BE49-F238E27FC236}">
                <a16:creationId xmlns:a16="http://schemas.microsoft.com/office/drawing/2014/main" id="{EB455A2D-757C-4067-A8A2-F06E94946509}"/>
              </a:ext>
            </a:extLst>
          </p:cNvPr>
          <p:cNvSpPr txBox="1">
            <a:spLocks noChangeArrowheads="1"/>
          </p:cNvSpPr>
          <p:nvPr/>
        </p:nvSpPr>
        <p:spPr bwMode="auto">
          <a:xfrm>
            <a:off x="2727325" y="5070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endParaRPr lang="en-US" altLang="en-US" sz="2400">
              <a:latin typeface="Times New Roman" panose="02020603050405020304" pitchFamily="18" charset="0"/>
            </a:endParaRPr>
          </a:p>
        </p:txBody>
      </p:sp>
      <p:pic>
        <p:nvPicPr>
          <p:cNvPr id="101381" name="Picture 9" descr="WANTAGHPKWY1">
            <a:extLst>
              <a:ext uri="{FF2B5EF4-FFF2-40B4-BE49-F238E27FC236}">
                <a16:creationId xmlns:a16="http://schemas.microsoft.com/office/drawing/2014/main" id="{174E40B3-8745-422D-BE33-618659411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76400"/>
            <a:ext cx="7391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1">
            <a:extLst>
              <a:ext uri="{FF2B5EF4-FFF2-40B4-BE49-F238E27FC236}">
                <a16:creationId xmlns:a16="http://schemas.microsoft.com/office/drawing/2014/main" id="{BE77F4EA-853F-4DD9-90EC-3E4E593EFFD7}"/>
              </a:ext>
            </a:extLst>
          </p:cNvPr>
          <p:cNvSpPr txBox="1">
            <a:spLocks noChangeArrowheads="1"/>
          </p:cNvSpPr>
          <p:nvPr/>
        </p:nvSpPr>
        <p:spPr bwMode="auto">
          <a:xfrm>
            <a:off x="2667000" y="5867400"/>
            <a:ext cx="6553200" cy="701675"/>
          </a:xfrm>
          <a:prstGeom prst="rect">
            <a:avLst/>
          </a:prstGeom>
          <a:noFill/>
          <a:ln>
            <a:noFill/>
          </a:ln>
        </p:spPr>
        <p:txBody>
          <a:bodyPr>
            <a:spAutoFit/>
          </a:bodyPr>
          <a:lstStyle>
            <a:lvl1pPr>
              <a:defRPr sz="1000">
                <a:solidFill>
                  <a:schemeClr val="bg1"/>
                </a:solidFill>
                <a:latin typeface="Tahoma" pitchFamily="34" charset="0"/>
              </a:defRPr>
            </a:lvl1pPr>
            <a:lvl2pPr marL="742950" indent="-285750">
              <a:defRPr sz="1000">
                <a:solidFill>
                  <a:schemeClr val="bg1"/>
                </a:solidFill>
                <a:latin typeface="Tahoma" pitchFamily="34" charset="0"/>
              </a:defRPr>
            </a:lvl2pPr>
            <a:lvl3pPr marL="1143000" indent="-228600">
              <a:defRPr sz="1000">
                <a:solidFill>
                  <a:schemeClr val="bg1"/>
                </a:solidFill>
                <a:latin typeface="Tahoma" pitchFamily="34" charset="0"/>
              </a:defRPr>
            </a:lvl3pPr>
            <a:lvl4pPr marL="1600200" indent="-228600">
              <a:defRPr sz="1000">
                <a:solidFill>
                  <a:schemeClr val="bg1"/>
                </a:solidFill>
                <a:latin typeface="Tahoma" pitchFamily="34" charset="0"/>
              </a:defRPr>
            </a:lvl4pPr>
            <a:lvl5pPr marL="2057400" indent="-228600">
              <a:defRPr sz="1000">
                <a:solidFill>
                  <a:schemeClr val="bg1"/>
                </a:solidFill>
                <a:latin typeface="Tahoma" pitchFamily="34" charset="0"/>
              </a:defRPr>
            </a:lvl5pPr>
            <a:lvl6pPr marL="2514600" indent="-228600" algn="ctr" eaLnBrk="0" fontAlgn="base" hangingPunct="0">
              <a:spcBef>
                <a:spcPct val="0"/>
              </a:spcBef>
              <a:spcAft>
                <a:spcPct val="0"/>
              </a:spcAft>
              <a:defRPr sz="1000">
                <a:solidFill>
                  <a:schemeClr val="bg1"/>
                </a:solidFill>
                <a:latin typeface="Tahoma" pitchFamily="34" charset="0"/>
              </a:defRPr>
            </a:lvl6pPr>
            <a:lvl7pPr marL="2971800" indent="-228600" algn="ctr" eaLnBrk="0" fontAlgn="base" hangingPunct="0">
              <a:spcBef>
                <a:spcPct val="0"/>
              </a:spcBef>
              <a:spcAft>
                <a:spcPct val="0"/>
              </a:spcAft>
              <a:defRPr sz="1000">
                <a:solidFill>
                  <a:schemeClr val="bg1"/>
                </a:solidFill>
                <a:latin typeface="Tahoma" pitchFamily="34" charset="0"/>
              </a:defRPr>
            </a:lvl7pPr>
            <a:lvl8pPr marL="3429000" indent="-228600" algn="ctr" eaLnBrk="0" fontAlgn="base" hangingPunct="0">
              <a:spcBef>
                <a:spcPct val="0"/>
              </a:spcBef>
              <a:spcAft>
                <a:spcPct val="0"/>
              </a:spcAft>
              <a:defRPr sz="1000">
                <a:solidFill>
                  <a:schemeClr val="bg1"/>
                </a:solidFill>
                <a:latin typeface="Tahoma" pitchFamily="34" charset="0"/>
              </a:defRPr>
            </a:lvl8pPr>
            <a:lvl9pPr marL="3886200" indent="-228600" algn="ctr" eaLnBrk="0" fontAlgn="base" hangingPunct="0">
              <a:spcBef>
                <a:spcPct val="0"/>
              </a:spcBef>
              <a:spcAft>
                <a:spcPct val="0"/>
              </a:spcAft>
              <a:defRPr sz="1000">
                <a:solidFill>
                  <a:schemeClr val="bg1"/>
                </a:solidFill>
                <a:latin typeface="Tahoma" pitchFamily="34" charset="0"/>
              </a:defRPr>
            </a:lvl9pPr>
          </a:lstStyle>
          <a:p>
            <a:pPr algn="ctr">
              <a:defRPr/>
            </a:pPr>
            <a:r>
              <a:rPr lang="en-US" sz="2000" dirty="0">
                <a:solidFill>
                  <a:schemeClr val="bg2">
                    <a:lumMod val="20000"/>
                    <a:lumOff val="80000"/>
                  </a:schemeClr>
                </a:solidFill>
                <a:latin typeface="Times New Roman" pitchFamily="18" charset="0"/>
                <a:cs typeface="+mn-cs"/>
              </a:rPr>
              <a:t>NAVIGATIONAL CHANNEL THROUGH BRIDGE                                           CONSTRUCTION SITE                      </a:t>
            </a:r>
          </a:p>
        </p:txBody>
      </p:sp>
      <p:sp>
        <p:nvSpPr>
          <p:cNvPr id="2" name="Footer Placeholder 1">
            <a:extLst>
              <a:ext uri="{FF2B5EF4-FFF2-40B4-BE49-F238E27FC236}">
                <a16:creationId xmlns:a16="http://schemas.microsoft.com/office/drawing/2014/main" id="{96EBE19B-C63B-4686-96FD-3EE7CC1CB596}"/>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DE9EB0D3-4D1A-47B8-BD1D-A9025BA27414}"/>
              </a:ext>
            </a:extLst>
          </p:cNvPr>
          <p:cNvSpPr>
            <a:spLocks noGrp="1"/>
          </p:cNvSpPr>
          <p:nvPr>
            <p:ph type="sldNum" sz="quarter" idx="12"/>
          </p:nvPr>
        </p:nvSpPr>
        <p:spPr/>
        <p:txBody>
          <a:bodyPr/>
          <a:lstStyle/>
          <a:p>
            <a:pPr>
              <a:defRPr/>
            </a:pPr>
            <a:fld id="{CEA9914E-6CC4-4811-895C-F43CB9E8A57A}" type="slidenum">
              <a:rPr lang="en-US" altLang="en-US" smtClean="0"/>
              <a:pPr>
                <a:defRPr/>
              </a:pPr>
              <a:t>78</a:t>
            </a:fld>
            <a:endParaRPr lang="en-US" altLang="en-US"/>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4">
            <a:extLst>
              <a:ext uri="{FF2B5EF4-FFF2-40B4-BE49-F238E27FC236}">
                <a16:creationId xmlns:a16="http://schemas.microsoft.com/office/drawing/2014/main" id="{E19A3E7C-9FC7-4085-9993-53630244522B}"/>
              </a:ext>
            </a:extLst>
          </p:cNvPr>
          <p:cNvSpPr>
            <a:spLocks noGrp="1" noChangeArrowheads="1"/>
          </p:cNvSpPr>
          <p:nvPr>
            <p:ph type="title"/>
          </p:nvPr>
        </p:nvSpPr>
        <p:spPr bwMode="auto">
          <a:xfrm>
            <a:off x="2971800" y="152400"/>
            <a:ext cx="7086600" cy="1219200"/>
          </a:xfrm>
        </p:spPr>
        <p:txBody>
          <a:bodyPr wrap="square" numCol="1" anchor="t" anchorCtr="0" compatLnSpc="1">
            <a:prstTxWarp prst="textNoShape">
              <a:avLst/>
            </a:prstTxWarp>
          </a:bodyPr>
          <a:lstStyle/>
          <a:p>
            <a:pPr>
              <a:defRPr/>
            </a:pPr>
            <a:r>
              <a:rPr lang="en-US" altLang="en-US">
                <a:solidFill>
                  <a:srgbClr val="FFFF00"/>
                </a:solidFill>
              </a:rPr>
              <a:t>   Victory Bridge Demolition</a:t>
            </a:r>
          </a:p>
        </p:txBody>
      </p:sp>
      <p:pic>
        <p:nvPicPr>
          <p:cNvPr id="102403" name="Picture 6">
            <a:extLst>
              <a:ext uri="{FF2B5EF4-FFF2-40B4-BE49-F238E27FC236}">
                <a16:creationId xmlns:a16="http://schemas.microsoft.com/office/drawing/2014/main" id="{7E752441-3B1B-4A1D-A300-094AB044E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752600"/>
            <a:ext cx="6477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Footer Placeholder 1">
            <a:extLst>
              <a:ext uri="{FF2B5EF4-FFF2-40B4-BE49-F238E27FC236}">
                <a16:creationId xmlns:a16="http://schemas.microsoft.com/office/drawing/2014/main" id="{5FA1AD6A-2E1B-48FC-816F-33A07C50955B}"/>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07CBA9D1-C764-4453-83CC-44E7FF0CEE64}"/>
              </a:ext>
            </a:extLst>
          </p:cNvPr>
          <p:cNvSpPr>
            <a:spLocks noGrp="1"/>
          </p:cNvSpPr>
          <p:nvPr>
            <p:ph type="sldNum" sz="quarter" idx="12"/>
          </p:nvPr>
        </p:nvSpPr>
        <p:spPr/>
        <p:txBody>
          <a:bodyPr/>
          <a:lstStyle/>
          <a:p>
            <a:pPr>
              <a:defRPr/>
            </a:pPr>
            <a:fld id="{1A66F3DF-797F-4029-9B17-BCF29721B672}" type="slidenum">
              <a:rPr lang="en-US" altLang="en-US" smtClean="0"/>
              <a:pPr>
                <a:defRPr/>
              </a:pPr>
              <a:t>79</a:t>
            </a:fld>
            <a:endParaRPr lang="en-US" altLang="en-US"/>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a:extLst>
              <a:ext uri="{FF2B5EF4-FFF2-40B4-BE49-F238E27FC236}">
                <a16:creationId xmlns:a16="http://schemas.microsoft.com/office/drawing/2014/main" id="{4E40DDDE-2206-4915-8298-6730568C3F4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8CB432E0-025B-4081-86BA-90F6F114F885}" type="slidenum">
              <a:rPr lang="en-US" altLang="en-US" sz="1600" smtClean="0">
                <a:solidFill>
                  <a:srgbClr val="FFFFFF"/>
                </a:solidFill>
              </a:rPr>
              <a:pPr/>
              <a:t>8</a:t>
            </a:fld>
            <a:endParaRPr lang="en-US" altLang="en-US" sz="1600">
              <a:solidFill>
                <a:srgbClr val="FFFFFF"/>
              </a:solidFill>
            </a:endParaRPr>
          </a:p>
        </p:txBody>
      </p:sp>
      <p:pic>
        <p:nvPicPr>
          <p:cNvPr id="24579" name="Picture 2">
            <a:extLst>
              <a:ext uri="{FF2B5EF4-FFF2-40B4-BE49-F238E27FC236}">
                <a16:creationId xmlns:a16="http://schemas.microsoft.com/office/drawing/2014/main" id="{4AF58D7B-11F4-49F9-88F3-723727559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1141413"/>
            <a:ext cx="7886700"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3753728-1EA8-4474-A8A3-A3C233CEA494}"/>
              </a:ext>
            </a:extLst>
          </p:cNvPr>
          <p:cNvSpPr txBox="1"/>
          <p:nvPr/>
        </p:nvSpPr>
        <p:spPr>
          <a:xfrm>
            <a:off x="1541463" y="481013"/>
            <a:ext cx="2400300" cy="460375"/>
          </a:xfrm>
          <a:prstGeom prst="rect">
            <a:avLst/>
          </a:prstGeom>
          <a:noFill/>
        </p:spPr>
        <p:txBody>
          <a:bodyPr>
            <a:spAutoFit/>
          </a:bodyPr>
          <a:lstStyle/>
          <a:p>
            <a:pPr eaLnBrk="1" fontAlgn="auto" hangingPunct="1">
              <a:spcBef>
                <a:spcPts val="0"/>
              </a:spcBef>
              <a:spcAft>
                <a:spcPts val="0"/>
              </a:spcAft>
              <a:defRPr/>
            </a:pPr>
            <a:r>
              <a:rPr lang="en-US" sz="2400" dirty="0">
                <a:solidFill>
                  <a:prstClr val="white"/>
                </a:solidFill>
                <a:latin typeface="Calibri"/>
                <a:cs typeface="+mn-cs"/>
              </a:rPr>
              <a:t>Coast Pilot </a:t>
            </a:r>
            <a:endParaRPr lang="en-US" sz="1350" dirty="0">
              <a:solidFill>
                <a:prstClr val="white"/>
              </a:solidFill>
              <a:latin typeface="Calibri"/>
              <a:cs typeface="+mn-cs"/>
            </a:endParaRPr>
          </a:p>
        </p:txBody>
      </p:sp>
      <p:sp>
        <p:nvSpPr>
          <p:cNvPr id="2" name="Footer Placeholder 1">
            <a:extLst>
              <a:ext uri="{FF2B5EF4-FFF2-40B4-BE49-F238E27FC236}">
                <a16:creationId xmlns:a16="http://schemas.microsoft.com/office/drawing/2014/main" id="{8065C0D7-5161-43A8-9196-F509498C1467}"/>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
            <a:extLst>
              <a:ext uri="{FF2B5EF4-FFF2-40B4-BE49-F238E27FC236}">
                <a16:creationId xmlns:a16="http://schemas.microsoft.com/office/drawing/2014/main" id="{689C50C1-A8A5-4F28-B414-0F04BAE1DA14}"/>
              </a:ext>
            </a:extLst>
          </p:cNvPr>
          <p:cNvSpPr>
            <a:spLocks noGrp="1" noChangeArrowheads="1"/>
          </p:cNvSpPr>
          <p:nvPr>
            <p:ph type="title"/>
          </p:nvPr>
        </p:nvSpPr>
        <p:spPr bwMode="auto">
          <a:xfrm>
            <a:off x="3429000" y="152400"/>
            <a:ext cx="6394450" cy="1143000"/>
          </a:xfrm>
        </p:spPr>
        <p:txBody>
          <a:bodyPr wrap="square" numCol="1" anchor="t" anchorCtr="0" compatLnSpc="1">
            <a:prstTxWarp prst="textNoShape">
              <a:avLst/>
            </a:prstTxWarp>
          </a:bodyPr>
          <a:lstStyle/>
          <a:p>
            <a:pPr>
              <a:defRPr/>
            </a:pPr>
            <a:r>
              <a:rPr lang="en-US" altLang="en-US">
                <a:solidFill>
                  <a:srgbClr val="FFFF00"/>
                </a:solidFill>
              </a:rPr>
              <a:t>Victory Center Pier Demo</a:t>
            </a:r>
          </a:p>
        </p:txBody>
      </p:sp>
      <p:pic>
        <p:nvPicPr>
          <p:cNvPr id="103427" name="Picture 5">
            <a:extLst>
              <a:ext uri="{FF2B5EF4-FFF2-40B4-BE49-F238E27FC236}">
                <a16:creationId xmlns:a16="http://schemas.microsoft.com/office/drawing/2014/main" id="{9DFC4E82-22F8-4881-943B-F2544575F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828800"/>
            <a:ext cx="7086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Footer Placeholder 1">
            <a:extLst>
              <a:ext uri="{FF2B5EF4-FFF2-40B4-BE49-F238E27FC236}">
                <a16:creationId xmlns:a16="http://schemas.microsoft.com/office/drawing/2014/main" id="{22211679-5461-4DB5-BF0C-B611A07D024E}"/>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833E59DD-94B2-48C7-A283-D3C7575B6F38}"/>
              </a:ext>
            </a:extLst>
          </p:cNvPr>
          <p:cNvSpPr>
            <a:spLocks noGrp="1"/>
          </p:cNvSpPr>
          <p:nvPr>
            <p:ph type="sldNum" sz="quarter" idx="12"/>
          </p:nvPr>
        </p:nvSpPr>
        <p:spPr/>
        <p:txBody>
          <a:bodyPr/>
          <a:lstStyle/>
          <a:p>
            <a:pPr>
              <a:defRPr/>
            </a:pPr>
            <a:fld id="{1A66F3DF-797F-4029-9B17-BCF29721B672}" type="slidenum">
              <a:rPr lang="en-US" altLang="en-US" smtClean="0"/>
              <a:pPr>
                <a:defRPr/>
              </a:pPr>
              <a:t>80</a:t>
            </a:fld>
            <a:endParaRPr lang="en-US" altLang="en-US"/>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4">
            <a:extLst>
              <a:ext uri="{FF2B5EF4-FFF2-40B4-BE49-F238E27FC236}">
                <a16:creationId xmlns:a16="http://schemas.microsoft.com/office/drawing/2014/main" id="{03B5E2CE-370E-4C75-AECA-697BCD4B58AB}"/>
              </a:ext>
            </a:extLst>
          </p:cNvPr>
          <p:cNvSpPr>
            <a:spLocks noGrp="1" noChangeArrowheads="1"/>
          </p:cNvSpPr>
          <p:nvPr>
            <p:ph type="title"/>
          </p:nvPr>
        </p:nvSpPr>
        <p:spPr bwMode="auto">
          <a:xfrm>
            <a:off x="3200400" y="152400"/>
            <a:ext cx="6781800" cy="914400"/>
          </a:xfrm>
        </p:spPr>
        <p:txBody>
          <a:bodyPr wrap="square" numCol="1" anchor="t" anchorCtr="0" compatLnSpc="1">
            <a:prstTxWarp prst="textNoShape">
              <a:avLst/>
            </a:prstTxWarp>
          </a:bodyPr>
          <a:lstStyle/>
          <a:p>
            <a:pPr>
              <a:defRPr/>
            </a:pPr>
            <a:r>
              <a:rPr lang="en-US" altLang="en-US">
                <a:solidFill>
                  <a:srgbClr val="FFFF00"/>
                </a:solidFill>
              </a:rPr>
              <a:t>  Going - Going - Gone!!!</a:t>
            </a:r>
            <a:br>
              <a:rPr lang="en-US" altLang="en-US">
                <a:solidFill>
                  <a:srgbClr val="FFFF00"/>
                </a:solidFill>
              </a:rPr>
            </a:br>
            <a:r>
              <a:rPr lang="en-US" altLang="en-US">
                <a:solidFill>
                  <a:srgbClr val="FFFF00"/>
                </a:solidFill>
              </a:rPr>
              <a:t>              </a:t>
            </a:r>
          </a:p>
        </p:txBody>
      </p:sp>
      <p:pic>
        <p:nvPicPr>
          <p:cNvPr id="104451" name="Picture 5">
            <a:extLst>
              <a:ext uri="{FF2B5EF4-FFF2-40B4-BE49-F238E27FC236}">
                <a16:creationId xmlns:a16="http://schemas.microsoft.com/office/drawing/2014/main" id="{D5FFB52F-FF7C-43AD-B09D-B70D3AEA3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257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Footer Placeholder 1">
            <a:extLst>
              <a:ext uri="{FF2B5EF4-FFF2-40B4-BE49-F238E27FC236}">
                <a16:creationId xmlns:a16="http://schemas.microsoft.com/office/drawing/2014/main" id="{7F933040-B4DF-449A-AEC4-BE50E098C549}"/>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2D19766B-DC40-436E-95D6-561CF298DB52}"/>
              </a:ext>
            </a:extLst>
          </p:cNvPr>
          <p:cNvSpPr>
            <a:spLocks noGrp="1"/>
          </p:cNvSpPr>
          <p:nvPr>
            <p:ph type="sldNum" sz="quarter" idx="12"/>
          </p:nvPr>
        </p:nvSpPr>
        <p:spPr/>
        <p:txBody>
          <a:bodyPr/>
          <a:lstStyle/>
          <a:p>
            <a:pPr>
              <a:defRPr/>
            </a:pPr>
            <a:fld id="{1A66F3DF-797F-4029-9B17-BCF29721B672}" type="slidenum">
              <a:rPr lang="en-US" altLang="en-US" smtClean="0"/>
              <a:pPr>
                <a:defRPr/>
              </a:pPr>
              <a:t>81</a:t>
            </a:fld>
            <a:endParaRPr lang="en-US" altLang="en-US"/>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B722E62B-E85D-4C48-83AE-1F1692ACC0F9}"/>
              </a:ext>
            </a:extLst>
          </p:cNvPr>
          <p:cNvSpPr>
            <a:spLocks noGrp="1" noChangeArrowheads="1"/>
          </p:cNvSpPr>
          <p:nvPr>
            <p:ph idx="1"/>
          </p:nvPr>
        </p:nvSpPr>
        <p:spPr>
          <a:xfrm>
            <a:off x="1828800" y="1549400"/>
            <a:ext cx="8305800" cy="5003800"/>
          </a:xfrm>
        </p:spPr>
        <p:txBody>
          <a:bodyPr/>
          <a:lstStyle/>
          <a:p>
            <a:pPr marL="18288" indent="0" eaLnBrk="1" fontAlgn="auto" hangingPunct="1">
              <a:spcAft>
                <a:spcPts val="0"/>
              </a:spcAft>
              <a:buFont typeface="Wingdings" panose="05000000000000000000" pitchFamily="2" charset="2"/>
              <a:buNone/>
              <a:defRPr/>
            </a:pPr>
            <a:r>
              <a:rPr lang="en-US" altLang="en-US" sz="2800" dirty="0">
                <a:latin typeface="+mj-lt"/>
              </a:rPr>
              <a:t>Nothing may be hanging down from the span of the bridge into the navigable channel.</a:t>
            </a:r>
          </a:p>
          <a:p>
            <a:pPr marL="274320" indent="-256032" eaLnBrk="1" fontAlgn="auto" hangingPunct="1">
              <a:spcAft>
                <a:spcPts val="0"/>
              </a:spcAft>
              <a:defRPr/>
            </a:pPr>
            <a:endParaRPr lang="en-US" altLang="en-US" sz="2800" dirty="0">
              <a:latin typeface="+mj-lt"/>
            </a:endParaRPr>
          </a:p>
          <a:p>
            <a:pPr marL="18288" indent="0" eaLnBrk="1" fontAlgn="auto" hangingPunct="1">
              <a:spcAft>
                <a:spcPts val="0"/>
              </a:spcAft>
              <a:buFont typeface="Wingdings" panose="05000000000000000000" pitchFamily="2" charset="2"/>
              <a:buNone/>
              <a:defRPr/>
            </a:pPr>
            <a:r>
              <a:rPr lang="en-US" altLang="en-US" sz="2800" dirty="0">
                <a:latin typeface="+mj-lt"/>
              </a:rPr>
              <a:t>Report any shoaling or other obstructions in the channel.</a:t>
            </a:r>
          </a:p>
          <a:p>
            <a:pPr marL="274320" indent="-256032" eaLnBrk="1" fontAlgn="auto" hangingPunct="1">
              <a:spcAft>
                <a:spcPts val="0"/>
              </a:spcAft>
              <a:defRPr/>
            </a:pPr>
            <a:endParaRPr lang="en-US" altLang="en-US" sz="2800" dirty="0">
              <a:latin typeface="+mj-lt"/>
            </a:endParaRPr>
          </a:p>
          <a:p>
            <a:pPr marL="18288" indent="0" eaLnBrk="1" fontAlgn="auto" hangingPunct="1">
              <a:spcAft>
                <a:spcPts val="0"/>
              </a:spcAft>
              <a:buFont typeface="Wingdings" panose="05000000000000000000" pitchFamily="2" charset="2"/>
              <a:buNone/>
              <a:defRPr/>
            </a:pPr>
            <a:r>
              <a:rPr lang="en-US" altLang="en-US" sz="2800" dirty="0">
                <a:latin typeface="+mj-lt"/>
              </a:rPr>
              <a:t>Is the channel navigable?</a:t>
            </a:r>
          </a:p>
          <a:p>
            <a:pPr marL="18288" indent="0" eaLnBrk="1" fontAlgn="auto" hangingPunct="1">
              <a:spcAft>
                <a:spcPts val="0"/>
              </a:spcAft>
              <a:buFont typeface="Wingdings" panose="05000000000000000000" pitchFamily="2" charset="2"/>
              <a:buNone/>
              <a:defRPr/>
            </a:pPr>
            <a:r>
              <a:rPr lang="en-US" altLang="en-US" sz="2800" dirty="0">
                <a:latin typeface="+mj-lt"/>
              </a:rPr>
              <a:t>Is any debris caught in the fenders sticking into the channel?</a:t>
            </a:r>
          </a:p>
          <a:p>
            <a:pPr marL="274320" indent="-256032" eaLnBrk="1" fontAlgn="auto" hangingPunct="1">
              <a:spcAft>
                <a:spcPts val="0"/>
              </a:spcAft>
              <a:buFont typeface="Wingdings" panose="05000000000000000000" pitchFamily="2" charset="2"/>
              <a:buNone/>
              <a:defRPr/>
            </a:pPr>
            <a:endParaRPr lang="en-US" altLang="en-US" sz="2800" dirty="0">
              <a:latin typeface="Arial" pitchFamily="34" charset="0"/>
            </a:endParaRPr>
          </a:p>
        </p:txBody>
      </p:sp>
      <p:sp>
        <p:nvSpPr>
          <p:cNvPr id="65538" name="Rectangle 2">
            <a:extLst>
              <a:ext uri="{FF2B5EF4-FFF2-40B4-BE49-F238E27FC236}">
                <a16:creationId xmlns:a16="http://schemas.microsoft.com/office/drawing/2014/main" id="{0133F682-773E-4954-8444-CAD06E45B072}"/>
              </a:ext>
            </a:extLst>
          </p:cNvPr>
          <p:cNvSpPr>
            <a:spLocks noGrp="1" noChangeArrowheads="1"/>
          </p:cNvSpPr>
          <p:nvPr>
            <p:ph type="title"/>
          </p:nvPr>
        </p:nvSpPr>
        <p:spPr>
          <a:xfrm>
            <a:off x="1803400" y="333375"/>
            <a:ext cx="8513763" cy="769938"/>
          </a:xfrm>
        </p:spPr>
        <p:txBody>
          <a:bodyPr/>
          <a:lstStyle/>
          <a:p>
            <a:pPr algn="ctr" eaLnBrk="1" fontAlgn="auto" hangingPunct="1">
              <a:spcAft>
                <a:spcPts val="0"/>
              </a:spcAft>
              <a:defRPr/>
            </a:pPr>
            <a:r>
              <a:rPr lang="en-US" dirty="0">
                <a:solidFill>
                  <a:srgbClr val="FFFF00"/>
                </a:solidFill>
              </a:rPr>
              <a:t>Obstructions in the Channel</a:t>
            </a:r>
          </a:p>
        </p:txBody>
      </p:sp>
      <p:sp>
        <p:nvSpPr>
          <p:cNvPr id="2" name="Footer Placeholder 1">
            <a:extLst>
              <a:ext uri="{FF2B5EF4-FFF2-40B4-BE49-F238E27FC236}">
                <a16:creationId xmlns:a16="http://schemas.microsoft.com/office/drawing/2014/main" id="{1D4BFF49-F378-4BF5-95D8-B43980E03D2D}"/>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62406D14-1240-4A28-A84B-6B98D1E4F23C}"/>
              </a:ext>
            </a:extLst>
          </p:cNvPr>
          <p:cNvSpPr>
            <a:spLocks noGrp="1"/>
          </p:cNvSpPr>
          <p:nvPr>
            <p:ph type="sldNum" sz="quarter" idx="12"/>
          </p:nvPr>
        </p:nvSpPr>
        <p:spPr/>
        <p:txBody>
          <a:bodyPr/>
          <a:lstStyle/>
          <a:p>
            <a:pPr>
              <a:defRPr/>
            </a:pPr>
            <a:fld id="{CEA9914E-6CC4-4811-895C-F43CB9E8A57A}" type="slidenum">
              <a:rPr lang="en-US" altLang="en-US" smtClean="0"/>
              <a:pPr>
                <a:defRPr/>
              </a:pPr>
              <a:t>82</a:t>
            </a:fld>
            <a:endParaRPr lang="en-US" altLang="en-US"/>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2" name="Rectangle 3">
            <a:extLst>
              <a:ext uri="{FF2B5EF4-FFF2-40B4-BE49-F238E27FC236}">
                <a16:creationId xmlns:a16="http://schemas.microsoft.com/office/drawing/2014/main" id="{FA71E83F-53CD-4D0B-A6ED-E08B6FA0E321}"/>
              </a:ext>
            </a:extLst>
          </p:cNvPr>
          <p:cNvSpPr>
            <a:spLocks noGrp="1" noChangeArrowheads="1"/>
          </p:cNvSpPr>
          <p:nvPr>
            <p:ph idx="1"/>
          </p:nvPr>
        </p:nvSpPr>
        <p:spPr>
          <a:xfrm>
            <a:off x="2212975" y="2011363"/>
            <a:ext cx="7716838" cy="3962400"/>
          </a:xfrm>
        </p:spPr>
        <p:txBody>
          <a:bodyPr/>
          <a:lstStyle/>
          <a:p>
            <a:pPr marL="292100" indent="0" eaLnBrk="1" fontAlgn="auto" hangingPunct="1">
              <a:spcAft>
                <a:spcPts val="0"/>
              </a:spcAft>
              <a:buFont typeface="Wingdings" panose="05000000000000000000" pitchFamily="2" charset="2"/>
              <a:buNone/>
              <a:defRPr/>
            </a:pPr>
            <a:r>
              <a:rPr lang="en-US" altLang="en-US" sz="3200" dirty="0"/>
              <a:t>Subpart A documents the C.G. regulations for operating a drawbridge.</a:t>
            </a:r>
          </a:p>
          <a:p>
            <a:pPr marL="292100" indent="0" eaLnBrk="1" fontAlgn="auto" hangingPunct="1">
              <a:spcAft>
                <a:spcPts val="0"/>
              </a:spcAft>
              <a:buFont typeface="Wingdings" panose="05000000000000000000" pitchFamily="2" charset="2"/>
              <a:buNone/>
              <a:defRPr/>
            </a:pPr>
            <a:endParaRPr lang="en-US" altLang="en-US" sz="3200" dirty="0"/>
          </a:p>
          <a:p>
            <a:pPr marL="292100" indent="0" eaLnBrk="1" fontAlgn="auto" hangingPunct="1">
              <a:spcAft>
                <a:spcPts val="0"/>
              </a:spcAft>
              <a:buFont typeface="Wingdings" panose="05000000000000000000" pitchFamily="2" charset="2"/>
              <a:buNone/>
              <a:defRPr/>
            </a:pPr>
            <a:r>
              <a:rPr lang="en-US" altLang="en-US" sz="3200" dirty="0"/>
              <a:t>This presentation only shows selected highlights from 33CFR117. The full text is available on line.</a:t>
            </a:r>
          </a:p>
        </p:txBody>
      </p:sp>
      <p:sp>
        <p:nvSpPr>
          <p:cNvPr id="1403906" name="Rectangle 2">
            <a:extLst>
              <a:ext uri="{FF2B5EF4-FFF2-40B4-BE49-F238E27FC236}">
                <a16:creationId xmlns:a16="http://schemas.microsoft.com/office/drawing/2014/main" id="{FC7DA8A2-F1F9-4C10-A4E6-B7E6CAE43950}"/>
              </a:ext>
            </a:extLst>
          </p:cNvPr>
          <p:cNvSpPr>
            <a:spLocks noGrp="1" noChangeArrowheads="1"/>
          </p:cNvSpPr>
          <p:nvPr>
            <p:ph type="title"/>
          </p:nvPr>
        </p:nvSpPr>
        <p:spPr>
          <a:xfrm>
            <a:off x="2043113" y="914400"/>
            <a:ext cx="8223250" cy="584200"/>
          </a:xfrm>
        </p:spPr>
        <p:txBody>
          <a:bodyPr/>
          <a:lstStyle/>
          <a:p>
            <a:pPr algn="ctr" eaLnBrk="1" fontAlgn="auto" hangingPunct="1">
              <a:spcAft>
                <a:spcPts val="0"/>
              </a:spcAft>
              <a:defRPr/>
            </a:pPr>
            <a:r>
              <a:rPr lang="en-US" sz="3200" dirty="0">
                <a:solidFill>
                  <a:srgbClr val="FFFF00"/>
                </a:solidFill>
                <a:effectLst>
                  <a:outerShdw blurRad="38100" dist="38100" dir="2700000" algn="tl">
                    <a:srgbClr val="000000"/>
                  </a:outerShdw>
                </a:effectLst>
                <a:latin typeface="Times New Roman" pitchFamily="18" charset="0"/>
              </a:rPr>
              <a:t>33CFR117 Subpart A - General Requirements</a:t>
            </a:r>
          </a:p>
        </p:txBody>
      </p:sp>
      <p:sp>
        <p:nvSpPr>
          <p:cNvPr id="4" name="Slide Number Placeholder 3">
            <a:extLst>
              <a:ext uri="{FF2B5EF4-FFF2-40B4-BE49-F238E27FC236}">
                <a16:creationId xmlns:a16="http://schemas.microsoft.com/office/drawing/2014/main" id="{B029ACBB-3E13-4B14-8C0F-4B9627705C69}"/>
              </a:ext>
            </a:extLst>
          </p:cNvPr>
          <p:cNvSpPr>
            <a:spLocks noGrp="1"/>
          </p:cNvSpPr>
          <p:nvPr>
            <p:ph type="sldNum" sz="quarter" idx="12"/>
          </p:nvPr>
        </p:nvSpPr>
        <p:spPr>
          <a:xfrm>
            <a:off x="2676525" y="6286500"/>
            <a:ext cx="1905000" cy="457200"/>
          </a:xfrm>
        </p:spPr>
        <p:txBody>
          <a:bodyPr rtlCol="0"/>
          <a:lstStyle/>
          <a:p>
            <a:pPr>
              <a:defRPr/>
            </a:pPr>
            <a:fld id="{AC6A3322-29C3-4370-BDC8-F2B5FD1E8EB0}" type="slidenum">
              <a:rPr lang="en-US">
                <a:solidFill>
                  <a:schemeClr val="tx1">
                    <a:alpha val="60000"/>
                  </a:schemeClr>
                </a:solidFill>
              </a:rPr>
              <a:pPr>
                <a:defRPr/>
              </a:pPr>
              <a:t>83</a:t>
            </a:fld>
            <a:endParaRPr lang="en-US">
              <a:solidFill>
                <a:schemeClr val="tx1">
                  <a:alpha val="60000"/>
                </a:schemeClr>
              </a:solidFill>
            </a:endParaRPr>
          </a:p>
        </p:txBody>
      </p:sp>
      <p:sp>
        <p:nvSpPr>
          <p:cNvPr id="2" name="Footer Placeholder 1">
            <a:extLst>
              <a:ext uri="{FF2B5EF4-FFF2-40B4-BE49-F238E27FC236}">
                <a16:creationId xmlns:a16="http://schemas.microsoft.com/office/drawing/2014/main" id="{70C6A9CB-1773-449F-8597-A7384CBE70FD}"/>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2C21DE6B-6C88-45AB-81BD-BC6D8E475F3C}"/>
              </a:ext>
            </a:extLst>
          </p:cNvPr>
          <p:cNvSpPr>
            <a:spLocks noGrp="1" noChangeArrowheads="1"/>
          </p:cNvSpPr>
          <p:nvPr>
            <p:ph idx="1"/>
          </p:nvPr>
        </p:nvSpPr>
        <p:spPr>
          <a:xfrm>
            <a:off x="1725613" y="2032000"/>
            <a:ext cx="8110537" cy="3962400"/>
          </a:xfrm>
        </p:spPr>
        <p:txBody>
          <a:bodyPr/>
          <a:lstStyle/>
          <a:p>
            <a:pPr marL="609600" indent="-609600" eaLnBrk="1" fontAlgn="auto" hangingPunct="1">
              <a:spcAft>
                <a:spcPts val="0"/>
              </a:spcAft>
              <a:buFont typeface="Wingdings" panose="05000000000000000000" pitchFamily="2" charset="2"/>
              <a:buNone/>
              <a:defRPr/>
            </a:pPr>
            <a:r>
              <a:rPr lang="en-US" altLang="en-US" dirty="0"/>
              <a:t> </a:t>
            </a:r>
            <a:r>
              <a:rPr lang="en-US" altLang="en-US" sz="2800" dirty="0"/>
              <a:t>     </a:t>
            </a:r>
            <a:r>
              <a:rPr lang="en-US" altLang="en-US" sz="2400" b="1" dirty="0"/>
              <a:t>Sec.  117.5  </a:t>
            </a:r>
            <a:r>
              <a:rPr lang="en-US" altLang="en-US" sz="2400" b="1" dirty="0">
                <a:solidFill>
                  <a:srgbClr val="FFFF00"/>
                </a:solidFill>
              </a:rPr>
              <a:t>When the draw shall open</a:t>
            </a:r>
            <a:r>
              <a:rPr lang="en-US" altLang="en-US" sz="2400" b="1" dirty="0"/>
              <a:t>.</a:t>
            </a:r>
          </a:p>
          <a:p>
            <a:pPr marL="609600" indent="-609600" eaLnBrk="1" fontAlgn="auto" hangingPunct="1">
              <a:spcAft>
                <a:spcPts val="0"/>
              </a:spcAft>
              <a:buFont typeface="Wingdings" panose="05000000000000000000" pitchFamily="2" charset="2"/>
              <a:buNone/>
              <a:defRPr/>
            </a:pPr>
            <a:endParaRPr lang="en-US" altLang="en-US" sz="2400" dirty="0"/>
          </a:p>
          <a:p>
            <a:pPr marL="609600" indent="-609600" eaLnBrk="1" fontAlgn="auto" hangingPunct="1">
              <a:spcAft>
                <a:spcPts val="0"/>
              </a:spcAft>
              <a:buFont typeface="Wingdings" panose="05000000000000000000" pitchFamily="2" charset="2"/>
              <a:buNone/>
              <a:defRPr/>
            </a:pPr>
            <a:r>
              <a:rPr lang="en-US" altLang="en-US" sz="2400" dirty="0"/>
              <a:t>      Except as otherwise required by this subpart, drawbridges shall open promptly and fully for the passage of vessels when a request to open is given in accordance with this subpart.</a:t>
            </a:r>
          </a:p>
        </p:txBody>
      </p:sp>
      <p:sp>
        <p:nvSpPr>
          <p:cNvPr id="1214466" name="Rectangle 2">
            <a:extLst>
              <a:ext uri="{FF2B5EF4-FFF2-40B4-BE49-F238E27FC236}">
                <a16:creationId xmlns:a16="http://schemas.microsoft.com/office/drawing/2014/main" id="{B7BAC15E-CC83-452F-8BF8-E6B7D1B1669C}"/>
              </a:ext>
            </a:extLst>
          </p:cNvPr>
          <p:cNvSpPr>
            <a:spLocks noGrp="1" noChangeArrowheads="1"/>
          </p:cNvSpPr>
          <p:nvPr>
            <p:ph type="title"/>
          </p:nvPr>
        </p:nvSpPr>
        <p:spPr>
          <a:xfrm>
            <a:off x="1776413" y="900113"/>
            <a:ext cx="8162925" cy="584200"/>
          </a:xfrm>
        </p:spPr>
        <p:txBody>
          <a:bodyPr/>
          <a:lstStyle/>
          <a:p>
            <a:pPr eaLnBrk="1" fontAlgn="auto" hangingPunct="1">
              <a:spcAft>
                <a:spcPts val="0"/>
              </a:spcAft>
              <a:defRPr/>
            </a:pPr>
            <a:r>
              <a:rPr lang="en-US" sz="3200" dirty="0">
                <a:solidFill>
                  <a:schemeClr val="tx2">
                    <a:lumMod val="40000"/>
                    <a:lumOff val="60000"/>
                  </a:schemeClr>
                </a:solidFill>
                <a:effectLst>
                  <a:outerShdw blurRad="38100" dist="38100" dir="2700000" algn="tl">
                    <a:srgbClr val="000000"/>
                  </a:outerShdw>
                </a:effectLst>
                <a:latin typeface="Times New Roman" pitchFamily="18" charset="0"/>
              </a:rPr>
              <a:t>        </a:t>
            </a:r>
            <a:r>
              <a:rPr lang="en-US" sz="3200" dirty="0">
                <a:solidFill>
                  <a:srgbClr val="FFFF00"/>
                </a:solidFill>
                <a:effectLst>
                  <a:outerShdw blurRad="38100" dist="38100" dir="2700000" algn="tl">
                    <a:srgbClr val="000000"/>
                  </a:outerShdw>
                </a:effectLst>
                <a:latin typeface="Times New Roman" pitchFamily="18" charset="0"/>
              </a:rPr>
              <a:t>33CFR117 – Drawbridge Regulations</a:t>
            </a:r>
          </a:p>
        </p:txBody>
      </p:sp>
      <p:sp>
        <p:nvSpPr>
          <p:cNvPr id="2" name="Footer Placeholder 1">
            <a:extLst>
              <a:ext uri="{FF2B5EF4-FFF2-40B4-BE49-F238E27FC236}">
                <a16:creationId xmlns:a16="http://schemas.microsoft.com/office/drawing/2014/main" id="{13B9455C-496A-487A-ADB0-2F102E683844}"/>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4BD2E1AD-F99C-44F3-9185-0C831C51A06A}"/>
              </a:ext>
            </a:extLst>
          </p:cNvPr>
          <p:cNvSpPr>
            <a:spLocks noGrp="1"/>
          </p:cNvSpPr>
          <p:nvPr>
            <p:ph type="sldNum" sz="quarter" idx="12"/>
          </p:nvPr>
        </p:nvSpPr>
        <p:spPr/>
        <p:txBody>
          <a:bodyPr/>
          <a:lstStyle/>
          <a:p>
            <a:pPr>
              <a:defRPr/>
            </a:pPr>
            <a:fld id="{CEA9914E-6CC4-4811-895C-F43CB9E8A57A}" type="slidenum">
              <a:rPr lang="en-US" altLang="en-US" smtClean="0"/>
              <a:pPr>
                <a:defRPr/>
              </a:pPr>
              <a:t>84</a:t>
            </a:fld>
            <a:endParaRPr lang="en-US" altLang="en-US"/>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3">
            <a:extLst>
              <a:ext uri="{FF2B5EF4-FFF2-40B4-BE49-F238E27FC236}">
                <a16:creationId xmlns:a16="http://schemas.microsoft.com/office/drawing/2014/main" id="{25730BA0-5B5F-4DF5-8EB0-9D1737F04819}"/>
              </a:ext>
            </a:extLst>
          </p:cNvPr>
          <p:cNvSpPr>
            <a:spLocks noGrp="1" noChangeArrowheads="1"/>
          </p:cNvSpPr>
          <p:nvPr>
            <p:ph idx="1"/>
          </p:nvPr>
        </p:nvSpPr>
        <p:spPr>
          <a:xfrm>
            <a:off x="2127250" y="1468438"/>
            <a:ext cx="8064500" cy="4170362"/>
          </a:xfrm>
        </p:spPr>
        <p:txBody>
          <a:bodyPr>
            <a:noAutofit/>
          </a:bodyPr>
          <a:lstStyle/>
          <a:p>
            <a:pPr marL="0" indent="0" eaLnBrk="1" fontAlgn="auto" hangingPunct="1">
              <a:lnSpc>
                <a:spcPct val="80000"/>
              </a:lnSpc>
              <a:spcAft>
                <a:spcPts val="0"/>
              </a:spcAft>
              <a:buFont typeface="Wingdings" panose="05000000000000000000" pitchFamily="2" charset="2"/>
              <a:buNone/>
              <a:defRPr/>
            </a:pPr>
            <a:r>
              <a:rPr lang="en-US" altLang="en-US" sz="1800" dirty="0"/>
              <a:t>No person shall unreasonably delay the opening of a draw after the signals required by Sec. 117.15 have been given.</a:t>
            </a:r>
          </a:p>
          <a:p>
            <a:pPr marL="0" indent="0" eaLnBrk="1" fontAlgn="auto" hangingPunct="1">
              <a:lnSpc>
                <a:spcPct val="80000"/>
              </a:lnSpc>
              <a:spcAft>
                <a:spcPts val="0"/>
              </a:spcAft>
              <a:buFont typeface="Wingdings" panose="05000000000000000000" pitchFamily="2" charset="2"/>
              <a:buNone/>
              <a:defRPr/>
            </a:pPr>
            <a:endParaRPr lang="en-US" altLang="en-US" sz="1800" dirty="0"/>
          </a:p>
          <a:p>
            <a:pPr marL="0" indent="0" eaLnBrk="1" fontAlgn="auto" hangingPunct="1">
              <a:lnSpc>
                <a:spcPct val="80000"/>
              </a:lnSpc>
              <a:spcAft>
                <a:spcPts val="0"/>
              </a:spcAft>
              <a:buFont typeface="Wingdings" panose="05000000000000000000" pitchFamily="2" charset="2"/>
              <a:buNone/>
              <a:defRPr/>
            </a:pPr>
            <a:r>
              <a:rPr lang="en-US" altLang="en-US" sz="1800" dirty="0"/>
              <a:t>Note: Trains are usually controlled by the block method. That is, the track is divided into blocks or segments of a mile or more in length. When a train is in a block with a drawbridge, the draw may not be able to open until the train has passed out of the block and the yardmaster or other manager has “unlocked” the drawbridge controls. </a:t>
            </a:r>
          </a:p>
          <a:p>
            <a:pPr marL="0" indent="0" eaLnBrk="1" fontAlgn="auto" hangingPunct="1">
              <a:lnSpc>
                <a:spcPct val="80000"/>
              </a:lnSpc>
              <a:spcAft>
                <a:spcPts val="0"/>
              </a:spcAft>
              <a:buFont typeface="Wingdings" panose="05000000000000000000" pitchFamily="2" charset="2"/>
              <a:buNone/>
              <a:defRPr/>
            </a:pPr>
            <a:endParaRPr lang="en-US" altLang="en-US" sz="1800" dirty="0"/>
          </a:p>
          <a:p>
            <a:pPr marL="0" indent="0" eaLnBrk="1" fontAlgn="auto" hangingPunct="1">
              <a:lnSpc>
                <a:spcPct val="80000"/>
              </a:lnSpc>
              <a:spcAft>
                <a:spcPts val="0"/>
              </a:spcAft>
              <a:buFont typeface="Wingdings" panose="05000000000000000000" pitchFamily="2" charset="2"/>
              <a:buNone/>
              <a:defRPr/>
            </a:pPr>
            <a:r>
              <a:rPr lang="en-US" altLang="en-US" sz="1800" dirty="0"/>
              <a:t>The maximum time permitted for delay is defined in Subpart B for each affected bridge. Land and water traffic should pass over or through the draw as soon as possible in order to prevent unnecessary delays in the opening and closure of the draw.</a:t>
            </a:r>
          </a:p>
          <a:p>
            <a:pPr marL="0" indent="0" eaLnBrk="1" fontAlgn="auto" hangingPunct="1">
              <a:lnSpc>
                <a:spcPct val="80000"/>
              </a:lnSpc>
              <a:spcAft>
                <a:spcPts val="0"/>
              </a:spcAft>
              <a:buFont typeface="Wingdings" panose="05000000000000000000" pitchFamily="2" charset="2"/>
              <a:buNone/>
              <a:defRPr/>
            </a:pPr>
            <a:endParaRPr lang="en-US" altLang="en-US" sz="1800" dirty="0"/>
          </a:p>
          <a:p>
            <a:pPr marL="0" indent="0" eaLnBrk="1" fontAlgn="auto" hangingPunct="1">
              <a:lnSpc>
                <a:spcPct val="80000"/>
              </a:lnSpc>
              <a:spcAft>
                <a:spcPts val="0"/>
              </a:spcAft>
              <a:buFont typeface="Wingdings" panose="05000000000000000000" pitchFamily="2" charset="2"/>
              <a:buNone/>
              <a:defRPr/>
            </a:pPr>
            <a:r>
              <a:rPr lang="en-US" altLang="en-US" sz="1800" dirty="0"/>
              <a:t>10 minutes is usually considered the maximum time a vessel can be delayed.</a:t>
            </a:r>
          </a:p>
        </p:txBody>
      </p:sp>
      <p:sp>
        <p:nvSpPr>
          <p:cNvPr id="1332226" name="Rectangle 2">
            <a:extLst>
              <a:ext uri="{FF2B5EF4-FFF2-40B4-BE49-F238E27FC236}">
                <a16:creationId xmlns:a16="http://schemas.microsoft.com/office/drawing/2014/main" id="{0FB0E778-0DED-4FCF-8511-917A6D03D1C9}"/>
              </a:ext>
            </a:extLst>
          </p:cNvPr>
          <p:cNvSpPr>
            <a:spLocks noGrp="1" noChangeArrowheads="1"/>
          </p:cNvSpPr>
          <p:nvPr>
            <p:ph type="title"/>
          </p:nvPr>
        </p:nvSpPr>
        <p:spPr>
          <a:xfrm>
            <a:off x="2209800" y="217488"/>
            <a:ext cx="8162925" cy="1077912"/>
          </a:xfrm>
        </p:spPr>
        <p:txBody>
          <a:bodyPr/>
          <a:lstStyle/>
          <a:p>
            <a:pPr eaLnBrk="1" fontAlgn="auto" hangingPunct="1">
              <a:spcAft>
                <a:spcPts val="0"/>
              </a:spcAft>
              <a:defRPr/>
            </a:pPr>
            <a:r>
              <a:rPr lang="en-US" sz="2800" dirty="0">
                <a:solidFill>
                  <a:srgbClr val="FFFF00"/>
                </a:solidFill>
                <a:effectLst>
                  <a:outerShdw blurRad="38100" dist="38100" dir="2700000" algn="tl">
                    <a:srgbClr val="000000"/>
                  </a:outerShdw>
                </a:effectLst>
                <a:latin typeface="Times New Roman" pitchFamily="18" charset="0"/>
              </a:rPr>
              <a:t>                          </a:t>
            </a:r>
            <a:r>
              <a:rPr lang="en-US" sz="3200" dirty="0">
                <a:solidFill>
                  <a:srgbClr val="FFFF00"/>
                </a:solidFill>
                <a:effectLst>
                  <a:outerShdw blurRad="38100" dist="38100" dir="2700000" algn="tl">
                    <a:srgbClr val="000000"/>
                  </a:outerShdw>
                </a:effectLst>
                <a:latin typeface="Times New Roman" pitchFamily="18" charset="0"/>
              </a:rPr>
              <a:t>33 CFR 117.9  </a:t>
            </a:r>
            <a:br>
              <a:rPr lang="en-US" sz="3200" dirty="0">
                <a:solidFill>
                  <a:srgbClr val="FFFF00"/>
                </a:solidFill>
                <a:effectLst>
                  <a:outerShdw blurRad="38100" dist="38100" dir="2700000" algn="tl">
                    <a:srgbClr val="000000"/>
                  </a:outerShdw>
                </a:effectLst>
                <a:latin typeface="Times New Roman" pitchFamily="18" charset="0"/>
              </a:rPr>
            </a:br>
            <a:r>
              <a:rPr lang="en-US" sz="3200" dirty="0">
                <a:solidFill>
                  <a:srgbClr val="FFFF00"/>
                </a:solidFill>
                <a:effectLst>
                  <a:outerShdw blurRad="38100" dist="38100" dir="2700000" algn="tl">
                    <a:srgbClr val="000000"/>
                  </a:outerShdw>
                </a:effectLst>
                <a:latin typeface="Times New Roman" pitchFamily="18" charset="0"/>
              </a:rPr>
              <a:t>          Delaying the opening of a draw.</a:t>
            </a:r>
          </a:p>
        </p:txBody>
      </p:sp>
      <p:sp>
        <p:nvSpPr>
          <p:cNvPr id="4" name="Slide Number Placeholder 3">
            <a:extLst>
              <a:ext uri="{FF2B5EF4-FFF2-40B4-BE49-F238E27FC236}">
                <a16:creationId xmlns:a16="http://schemas.microsoft.com/office/drawing/2014/main" id="{810032C3-3A8D-4D54-B1E1-491E03C95DF3}"/>
              </a:ext>
            </a:extLst>
          </p:cNvPr>
          <p:cNvSpPr>
            <a:spLocks noGrp="1"/>
          </p:cNvSpPr>
          <p:nvPr>
            <p:ph type="sldNum" sz="quarter" idx="12"/>
          </p:nvPr>
        </p:nvSpPr>
        <p:spPr>
          <a:xfrm>
            <a:off x="2676525" y="6286500"/>
            <a:ext cx="1905000" cy="457200"/>
          </a:xfrm>
        </p:spPr>
        <p:txBody>
          <a:bodyPr rtlCol="0"/>
          <a:lstStyle/>
          <a:p>
            <a:pPr>
              <a:defRPr/>
            </a:pPr>
            <a:fld id="{5583452A-ABFB-4EF3-9854-8683B882AACD}" type="slidenum">
              <a:rPr lang="en-US">
                <a:solidFill>
                  <a:schemeClr val="tx1">
                    <a:alpha val="60000"/>
                  </a:schemeClr>
                </a:solidFill>
              </a:rPr>
              <a:pPr>
                <a:defRPr/>
              </a:pPr>
              <a:t>85</a:t>
            </a:fld>
            <a:endParaRPr lang="en-US">
              <a:solidFill>
                <a:schemeClr val="tx1">
                  <a:alpha val="60000"/>
                </a:schemeClr>
              </a:solidFill>
            </a:endParaRPr>
          </a:p>
        </p:txBody>
      </p:sp>
      <p:sp>
        <p:nvSpPr>
          <p:cNvPr id="2" name="Footer Placeholder 1">
            <a:extLst>
              <a:ext uri="{FF2B5EF4-FFF2-40B4-BE49-F238E27FC236}">
                <a16:creationId xmlns:a16="http://schemas.microsoft.com/office/drawing/2014/main" id="{6774F18E-3DDA-48D4-8355-6E0ABF0C1C5F}"/>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3">
            <a:extLst>
              <a:ext uri="{FF2B5EF4-FFF2-40B4-BE49-F238E27FC236}">
                <a16:creationId xmlns:a16="http://schemas.microsoft.com/office/drawing/2014/main" id="{A9AB46CF-6440-4466-887C-167E92C46D35}"/>
              </a:ext>
            </a:extLst>
          </p:cNvPr>
          <p:cNvSpPr>
            <a:spLocks noGrp="1" noChangeArrowheads="1"/>
          </p:cNvSpPr>
          <p:nvPr>
            <p:ph idx="1"/>
          </p:nvPr>
        </p:nvSpPr>
        <p:spPr>
          <a:xfrm>
            <a:off x="2146300" y="1765300"/>
            <a:ext cx="8110538" cy="3403600"/>
          </a:xfrm>
        </p:spPr>
        <p:txBody>
          <a:bodyPr/>
          <a:lstStyle/>
          <a:p>
            <a:pPr marL="222250" indent="6350" eaLnBrk="1" fontAlgn="auto" hangingPunct="1">
              <a:spcBef>
                <a:spcPct val="50000"/>
              </a:spcBef>
              <a:spcAft>
                <a:spcPts val="0"/>
              </a:spcAft>
              <a:buFont typeface="Wingdings" panose="05000000000000000000" pitchFamily="2" charset="2"/>
              <a:buNone/>
              <a:tabLst>
                <a:tab pos="228600" algn="l"/>
              </a:tabLst>
              <a:defRPr/>
            </a:pPr>
            <a:r>
              <a:rPr lang="en-US" altLang="en-US" sz="2400"/>
              <a:t>Once a vessel has called for an opening, an open bridge may not be closed until that vessel has cleared the bridge.</a:t>
            </a:r>
          </a:p>
          <a:p>
            <a:pPr marL="222250" indent="6350" eaLnBrk="1" fontAlgn="auto" hangingPunct="1">
              <a:spcBef>
                <a:spcPct val="50000"/>
              </a:spcBef>
              <a:spcAft>
                <a:spcPts val="0"/>
              </a:spcAft>
              <a:buFont typeface="Wingdings" panose="05000000000000000000" pitchFamily="2" charset="2"/>
              <a:buNone/>
              <a:tabLst>
                <a:tab pos="228600" algn="l"/>
              </a:tabLst>
              <a:defRPr/>
            </a:pPr>
            <a:endParaRPr lang="en-US" altLang="en-US" sz="2400"/>
          </a:p>
        </p:txBody>
      </p:sp>
      <p:sp>
        <p:nvSpPr>
          <p:cNvPr id="1401858" name="Rectangle 2">
            <a:extLst>
              <a:ext uri="{FF2B5EF4-FFF2-40B4-BE49-F238E27FC236}">
                <a16:creationId xmlns:a16="http://schemas.microsoft.com/office/drawing/2014/main" id="{B3335FFD-845F-4DF7-B093-2E98DECEADD3}"/>
              </a:ext>
            </a:extLst>
          </p:cNvPr>
          <p:cNvSpPr>
            <a:spLocks noGrp="1" noChangeArrowheads="1"/>
          </p:cNvSpPr>
          <p:nvPr>
            <p:ph type="title"/>
          </p:nvPr>
        </p:nvSpPr>
        <p:spPr>
          <a:xfrm>
            <a:off x="2209800" y="558800"/>
            <a:ext cx="8162925" cy="584200"/>
          </a:xfrm>
        </p:spPr>
        <p:txBody>
          <a:bodyPr/>
          <a:lstStyle/>
          <a:p>
            <a:pPr eaLnBrk="1" fontAlgn="auto" hangingPunct="1">
              <a:spcAft>
                <a:spcPts val="0"/>
              </a:spcAft>
              <a:defRPr/>
            </a:pPr>
            <a:r>
              <a:rPr lang="en-US" sz="2800" dirty="0">
                <a:solidFill>
                  <a:srgbClr val="FFFF66"/>
                </a:solidFill>
                <a:effectLst>
                  <a:outerShdw blurRad="38100" dist="38100" dir="2700000" algn="tl">
                    <a:srgbClr val="000000"/>
                  </a:outerShdw>
                </a:effectLst>
                <a:latin typeface="Times New Roman" pitchFamily="18" charset="0"/>
              </a:rPr>
              <a:t>                  </a:t>
            </a:r>
            <a:r>
              <a:rPr lang="en-US" sz="3200" dirty="0">
                <a:solidFill>
                  <a:srgbClr val="FFFF00"/>
                </a:solidFill>
                <a:effectLst>
                  <a:outerShdw blurRad="38100" dist="38100" dir="2700000" algn="tl">
                    <a:srgbClr val="000000"/>
                  </a:outerShdw>
                </a:effectLst>
                <a:latin typeface="Times New Roman" pitchFamily="18" charset="0"/>
              </a:rPr>
              <a:t>Closing of the draw</a:t>
            </a:r>
          </a:p>
        </p:txBody>
      </p:sp>
      <p:sp>
        <p:nvSpPr>
          <p:cNvPr id="4" name="Slide Number Placeholder 3">
            <a:extLst>
              <a:ext uri="{FF2B5EF4-FFF2-40B4-BE49-F238E27FC236}">
                <a16:creationId xmlns:a16="http://schemas.microsoft.com/office/drawing/2014/main" id="{5C45E50D-B1D8-41CB-B926-E80810452AB9}"/>
              </a:ext>
            </a:extLst>
          </p:cNvPr>
          <p:cNvSpPr>
            <a:spLocks noGrp="1"/>
          </p:cNvSpPr>
          <p:nvPr>
            <p:ph type="sldNum" sz="quarter" idx="12"/>
          </p:nvPr>
        </p:nvSpPr>
        <p:spPr>
          <a:xfrm>
            <a:off x="2676525" y="6286500"/>
            <a:ext cx="1905000" cy="457200"/>
          </a:xfrm>
        </p:spPr>
        <p:txBody>
          <a:bodyPr rtlCol="0"/>
          <a:lstStyle/>
          <a:p>
            <a:pPr>
              <a:defRPr/>
            </a:pPr>
            <a:fld id="{D746F479-7108-43C8-B2EC-B9E83C2A3636}" type="slidenum">
              <a:rPr lang="en-US">
                <a:solidFill>
                  <a:schemeClr val="tx1">
                    <a:alpha val="60000"/>
                  </a:schemeClr>
                </a:solidFill>
              </a:rPr>
              <a:pPr>
                <a:defRPr/>
              </a:pPr>
              <a:t>86</a:t>
            </a:fld>
            <a:endParaRPr lang="en-US">
              <a:solidFill>
                <a:schemeClr val="tx1">
                  <a:alpha val="60000"/>
                </a:schemeClr>
              </a:solidFill>
            </a:endParaRPr>
          </a:p>
        </p:txBody>
      </p:sp>
      <p:sp>
        <p:nvSpPr>
          <p:cNvPr id="2" name="Footer Placeholder 1">
            <a:extLst>
              <a:ext uri="{FF2B5EF4-FFF2-40B4-BE49-F238E27FC236}">
                <a16:creationId xmlns:a16="http://schemas.microsoft.com/office/drawing/2014/main" id="{95BFB0BD-4478-469B-B7DC-5638BFF4DDB9}"/>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3">
            <a:extLst>
              <a:ext uri="{FF2B5EF4-FFF2-40B4-BE49-F238E27FC236}">
                <a16:creationId xmlns:a16="http://schemas.microsoft.com/office/drawing/2014/main" id="{F9421F94-A249-4DAD-BB6B-63CA87908046}"/>
              </a:ext>
            </a:extLst>
          </p:cNvPr>
          <p:cNvSpPr>
            <a:spLocks noGrp="1" noChangeArrowheads="1"/>
          </p:cNvSpPr>
          <p:nvPr>
            <p:ph idx="1"/>
          </p:nvPr>
        </p:nvSpPr>
        <p:spPr>
          <a:xfrm>
            <a:off x="2058988" y="1397000"/>
            <a:ext cx="8074025" cy="4406900"/>
          </a:xfrm>
        </p:spPr>
        <p:txBody>
          <a:bodyPr/>
          <a:lstStyle/>
          <a:p>
            <a:pPr marL="514350" indent="-514350" eaLnBrk="1" fontAlgn="auto" hangingPunct="1">
              <a:lnSpc>
                <a:spcPct val="80000"/>
              </a:lnSpc>
              <a:spcBef>
                <a:spcPct val="50000"/>
              </a:spcBef>
              <a:spcAft>
                <a:spcPts val="0"/>
              </a:spcAft>
              <a:buFont typeface="Wingdings" panose="05000000000000000000" pitchFamily="2" charset="2"/>
              <a:buNone/>
              <a:defRPr/>
            </a:pPr>
            <a:r>
              <a:rPr lang="en-US" altLang="en-US" sz="2000" dirty="0"/>
              <a:t>(a) General. </a:t>
            </a:r>
          </a:p>
          <a:p>
            <a:pPr marL="514350" indent="-514350" eaLnBrk="1" fontAlgn="auto" hangingPunct="1">
              <a:lnSpc>
                <a:spcPct val="80000"/>
              </a:lnSpc>
              <a:spcBef>
                <a:spcPct val="50000"/>
              </a:spcBef>
              <a:spcAft>
                <a:spcPts val="0"/>
              </a:spcAft>
              <a:buFont typeface="Wingdings" panose="05000000000000000000" pitchFamily="2" charset="2"/>
              <a:buNone/>
              <a:defRPr/>
            </a:pPr>
            <a:r>
              <a:rPr lang="en-US" altLang="en-US" sz="2000" dirty="0"/>
              <a:t>(1) The operator of each vessel requesting a drawbridge to open shall signal the </a:t>
            </a:r>
            <a:r>
              <a:rPr lang="en-US" altLang="en-US" sz="2000" dirty="0" err="1">
                <a:solidFill>
                  <a:srgbClr val="FFFF00"/>
                </a:solidFill>
              </a:rPr>
              <a:t>drawtender</a:t>
            </a:r>
            <a:r>
              <a:rPr lang="en-US" altLang="en-US" sz="2000" dirty="0"/>
              <a:t> and the </a:t>
            </a:r>
            <a:r>
              <a:rPr lang="en-US" altLang="en-US" sz="2000" dirty="0" err="1"/>
              <a:t>drawtender</a:t>
            </a:r>
            <a:r>
              <a:rPr lang="en-US" altLang="en-US" sz="2000" dirty="0"/>
              <a:t> shall acknowledge that signal. The signal shall be repeated until acknowledged in some manner by the </a:t>
            </a:r>
            <a:r>
              <a:rPr lang="en-US" altLang="en-US" sz="2000" dirty="0" err="1"/>
              <a:t>drawtender</a:t>
            </a:r>
            <a:r>
              <a:rPr lang="en-US" altLang="en-US" sz="2000" dirty="0"/>
              <a:t> before proceeding.    </a:t>
            </a:r>
          </a:p>
          <a:p>
            <a:pPr marL="514350" indent="-514350" eaLnBrk="1" fontAlgn="auto" hangingPunct="1">
              <a:lnSpc>
                <a:spcPct val="80000"/>
              </a:lnSpc>
              <a:spcBef>
                <a:spcPct val="50000"/>
              </a:spcBef>
              <a:spcAft>
                <a:spcPts val="0"/>
              </a:spcAft>
              <a:buFont typeface="Wingdings" panose="05000000000000000000" pitchFamily="2" charset="2"/>
              <a:buNone/>
              <a:defRPr/>
            </a:pPr>
            <a:r>
              <a:rPr lang="en-US" altLang="en-US" sz="2000" dirty="0"/>
              <a:t>(2) The signals used to request the opening of the draw and to acknowledge that request shall be </a:t>
            </a:r>
            <a:r>
              <a:rPr lang="en-US" altLang="en-US" sz="2000" dirty="0">
                <a:solidFill>
                  <a:srgbClr val="FFFF00"/>
                </a:solidFill>
              </a:rPr>
              <a:t>sound signals, visual signals, or radiotelephone communications </a:t>
            </a:r>
            <a:r>
              <a:rPr lang="en-US" altLang="en-US" sz="2000" dirty="0"/>
              <a:t>described in this subpart.    </a:t>
            </a:r>
          </a:p>
          <a:p>
            <a:pPr marL="514350" indent="-514350" eaLnBrk="1" fontAlgn="auto" hangingPunct="1">
              <a:lnSpc>
                <a:spcPct val="80000"/>
              </a:lnSpc>
              <a:spcBef>
                <a:spcPct val="50000"/>
              </a:spcBef>
              <a:spcAft>
                <a:spcPts val="0"/>
              </a:spcAft>
              <a:buFont typeface="Wingdings" panose="05000000000000000000" pitchFamily="2" charset="2"/>
              <a:buNone/>
              <a:defRPr/>
            </a:pPr>
            <a:r>
              <a:rPr lang="en-US" altLang="en-US" sz="2000" dirty="0"/>
              <a:t>(3) Any of the means of signaling described in this subpart sufficient to alert the party being signaled may be used. </a:t>
            </a:r>
            <a:endParaRPr lang="en-US" altLang="en-US" sz="1800" dirty="0"/>
          </a:p>
        </p:txBody>
      </p:sp>
      <p:sp>
        <p:nvSpPr>
          <p:cNvPr id="9219" name="Rectangle 2">
            <a:extLst>
              <a:ext uri="{FF2B5EF4-FFF2-40B4-BE49-F238E27FC236}">
                <a16:creationId xmlns:a16="http://schemas.microsoft.com/office/drawing/2014/main" id="{6C08458D-1D27-4A0D-9D9B-6EC0B6735B8F}"/>
              </a:ext>
            </a:extLst>
          </p:cNvPr>
          <p:cNvSpPr>
            <a:spLocks noGrp="1" noChangeArrowheads="1"/>
          </p:cNvSpPr>
          <p:nvPr>
            <p:ph type="title"/>
          </p:nvPr>
        </p:nvSpPr>
        <p:spPr>
          <a:xfrm>
            <a:off x="2209800" y="558800"/>
            <a:ext cx="8162925" cy="584200"/>
          </a:xfrm>
        </p:spPr>
        <p:txBody>
          <a:bodyPr/>
          <a:lstStyle/>
          <a:p>
            <a:pPr eaLnBrk="1" fontAlgn="auto" hangingPunct="1">
              <a:spcAft>
                <a:spcPts val="0"/>
              </a:spcAft>
              <a:defRPr/>
            </a:pPr>
            <a:r>
              <a:rPr lang="en-US" sz="2800" b="1" dirty="0">
                <a:solidFill>
                  <a:srgbClr val="FFFF00"/>
                </a:solidFill>
                <a:latin typeface="Times New Roman" pitchFamily="18" charset="0"/>
                <a:cs typeface="Times New Roman" pitchFamily="18" charset="0"/>
              </a:rPr>
              <a:t>                     </a:t>
            </a:r>
            <a:r>
              <a:rPr lang="en-US" sz="3200" b="1" dirty="0">
                <a:solidFill>
                  <a:srgbClr val="FFFF00"/>
                </a:solidFill>
                <a:latin typeface="Times New Roman" pitchFamily="18" charset="0"/>
                <a:cs typeface="Times New Roman" pitchFamily="18" charset="0"/>
              </a:rPr>
              <a:t>33CFR 117.15  Signals</a:t>
            </a:r>
            <a:r>
              <a:rPr lang="en-US" sz="3200" dirty="0">
                <a:solidFill>
                  <a:srgbClr val="FFFF00"/>
                </a:solidFill>
              </a:rPr>
              <a:t> </a:t>
            </a:r>
          </a:p>
        </p:txBody>
      </p:sp>
      <p:sp>
        <p:nvSpPr>
          <p:cNvPr id="4" name="Slide Number Placeholder 3">
            <a:extLst>
              <a:ext uri="{FF2B5EF4-FFF2-40B4-BE49-F238E27FC236}">
                <a16:creationId xmlns:a16="http://schemas.microsoft.com/office/drawing/2014/main" id="{9D37574A-15AA-4D56-B35B-5AD7CAACBC53}"/>
              </a:ext>
            </a:extLst>
          </p:cNvPr>
          <p:cNvSpPr>
            <a:spLocks noGrp="1"/>
          </p:cNvSpPr>
          <p:nvPr>
            <p:ph type="sldNum" sz="quarter" idx="12"/>
          </p:nvPr>
        </p:nvSpPr>
        <p:spPr>
          <a:xfrm>
            <a:off x="2676525" y="6286500"/>
            <a:ext cx="1905000" cy="457200"/>
          </a:xfrm>
        </p:spPr>
        <p:txBody>
          <a:bodyPr rtlCol="0"/>
          <a:lstStyle/>
          <a:p>
            <a:pPr>
              <a:defRPr/>
            </a:pPr>
            <a:fld id="{6CE68C7B-8551-4CD3-A2A9-DECF63745669}" type="slidenum">
              <a:rPr lang="en-US">
                <a:solidFill>
                  <a:schemeClr val="tx1">
                    <a:alpha val="60000"/>
                  </a:schemeClr>
                </a:solidFill>
              </a:rPr>
              <a:pPr>
                <a:defRPr/>
              </a:pPr>
              <a:t>87</a:t>
            </a:fld>
            <a:endParaRPr lang="en-US">
              <a:solidFill>
                <a:schemeClr val="tx1">
                  <a:alpha val="60000"/>
                </a:schemeClr>
              </a:solidFill>
            </a:endParaRPr>
          </a:p>
        </p:txBody>
      </p:sp>
      <p:sp>
        <p:nvSpPr>
          <p:cNvPr id="2" name="Footer Placeholder 1">
            <a:extLst>
              <a:ext uri="{FF2B5EF4-FFF2-40B4-BE49-F238E27FC236}">
                <a16:creationId xmlns:a16="http://schemas.microsoft.com/office/drawing/2014/main" id="{CA4F3C92-3931-43BE-9A0B-4687A97266B2}"/>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a:extLst>
              <a:ext uri="{FF2B5EF4-FFF2-40B4-BE49-F238E27FC236}">
                <a16:creationId xmlns:a16="http://schemas.microsoft.com/office/drawing/2014/main" id="{333B9211-8DD5-46F2-98A2-27BFB1C8109D}"/>
              </a:ext>
            </a:extLst>
          </p:cNvPr>
          <p:cNvSpPr>
            <a:spLocks noGrp="1" noChangeArrowheads="1"/>
          </p:cNvSpPr>
          <p:nvPr>
            <p:ph idx="1"/>
          </p:nvPr>
        </p:nvSpPr>
        <p:spPr>
          <a:xfrm>
            <a:off x="1801813" y="1587500"/>
            <a:ext cx="8110537" cy="4508500"/>
          </a:xfrm>
        </p:spPr>
        <p:txBody>
          <a:bodyPr/>
          <a:lstStyle/>
          <a:p>
            <a:pPr marL="520700" indent="-520700" eaLnBrk="1" fontAlgn="auto" hangingPunct="1">
              <a:lnSpc>
                <a:spcPct val="80000"/>
              </a:lnSpc>
              <a:spcAft>
                <a:spcPts val="0"/>
              </a:spcAft>
              <a:buFont typeface="Wingdings" panose="05000000000000000000" pitchFamily="2" charset="2"/>
              <a:buNone/>
              <a:defRPr/>
            </a:pPr>
            <a:r>
              <a:rPr lang="en-US" altLang="en-US" sz="2000"/>
              <a:t>(b) Sound signals. </a:t>
            </a:r>
          </a:p>
          <a:p>
            <a:pPr marL="520700" indent="-520700" eaLnBrk="1" fontAlgn="auto" hangingPunct="1">
              <a:lnSpc>
                <a:spcPct val="80000"/>
              </a:lnSpc>
              <a:spcBef>
                <a:spcPct val="40000"/>
              </a:spcBef>
              <a:spcAft>
                <a:spcPts val="0"/>
              </a:spcAft>
              <a:buFont typeface="Wingdings" panose="05000000000000000000" pitchFamily="2" charset="2"/>
              <a:buNone/>
              <a:defRPr/>
            </a:pPr>
            <a:r>
              <a:rPr lang="en-US" altLang="en-US" sz="2000"/>
              <a:t>(1) Sound signals shall be made by </a:t>
            </a:r>
            <a:r>
              <a:rPr lang="en-US" altLang="en-US" sz="2000">
                <a:solidFill>
                  <a:srgbClr val="FFFF00"/>
                </a:solidFill>
              </a:rPr>
              <a:t>whistle, horn, megaphone, hailer, or other device</a:t>
            </a:r>
            <a:r>
              <a:rPr lang="en-US" altLang="en-US" sz="2000"/>
              <a:t> capable of producing the described signals loud enough to be heard by the drawtender.    </a:t>
            </a:r>
          </a:p>
          <a:p>
            <a:pPr marL="520700" indent="-520700" eaLnBrk="1" fontAlgn="auto" hangingPunct="1">
              <a:lnSpc>
                <a:spcPct val="80000"/>
              </a:lnSpc>
              <a:spcBef>
                <a:spcPct val="40000"/>
              </a:spcBef>
              <a:spcAft>
                <a:spcPts val="0"/>
              </a:spcAft>
              <a:buFont typeface="Wingdings" panose="05000000000000000000" pitchFamily="2" charset="2"/>
              <a:buNone/>
              <a:defRPr/>
            </a:pPr>
            <a:r>
              <a:rPr lang="en-US" altLang="en-US" sz="2000"/>
              <a:t>(2) As used in this section, </a:t>
            </a:r>
            <a:r>
              <a:rPr lang="en-US" altLang="en-US" sz="2000">
                <a:solidFill>
                  <a:srgbClr val="FFFF00"/>
                </a:solidFill>
              </a:rPr>
              <a:t>“prolonged blast'' </a:t>
            </a:r>
            <a:r>
              <a:rPr lang="en-US" altLang="en-US" sz="2000"/>
              <a:t>means a blast of four to six seconds duration and </a:t>
            </a:r>
            <a:r>
              <a:rPr lang="en-US" altLang="en-US" sz="2000">
                <a:solidFill>
                  <a:srgbClr val="FFFF00"/>
                </a:solidFill>
              </a:rPr>
              <a:t>“short blast'' </a:t>
            </a:r>
            <a:r>
              <a:rPr lang="en-US" altLang="en-US" sz="2000"/>
              <a:t>means a blast of approximately one second duration.   </a:t>
            </a:r>
          </a:p>
          <a:p>
            <a:pPr marL="520700" indent="-520700" eaLnBrk="1" fontAlgn="auto" hangingPunct="1">
              <a:lnSpc>
                <a:spcPct val="80000"/>
              </a:lnSpc>
              <a:spcBef>
                <a:spcPct val="40000"/>
              </a:spcBef>
              <a:spcAft>
                <a:spcPts val="0"/>
              </a:spcAft>
              <a:buFont typeface="Wingdings" panose="05000000000000000000" pitchFamily="2" charset="2"/>
              <a:buNone/>
              <a:defRPr/>
            </a:pPr>
            <a:r>
              <a:rPr lang="en-US" altLang="en-US" sz="2000"/>
              <a:t>(3) The sound signal </a:t>
            </a:r>
            <a:r>
              <a:rPr lang="en-US" altLang="en-US" sz="2000">
                <a:solidFill>
                  <a:srgbClr val="FFFF00"/>
                </a:solidFill>
              </a:rPr>
              <a:t>to request the opening of a draw </a:t>
            </a:r>
            <a:r>
              <a:rPr lang="en-US" altLang="en-US" sz="2000"/>
              <a:t>is </a:t>
            </a:r>
            <a:r>
              <a:rPr lang="en-US" altLang="en-US" sz="2000">
                <a:solidFill>
                  <a:srgbClr val="FFFF00"/>
                </a:solidFill>
              </a:rPr>
              <a:t>one prolonged blast followed by one short blast sounded not more than three seconds after the prolonged blast. </a:t>
            </a:r>
            <a:r>
              <a:rPr lang="en-US" altLang="en-US" sz="2000"/>
              <a:t>For vessels required to be passed through a draw </a:t>
            </a:r>
            <a:r>
              <a:rPr lang="en-US" altLang="en-US" sz="2000">
                <a:solidFill>
                  <a:srgbClr val="FFFF00"/>
                </a:solidFill>
              </a:rPr>
              <a:t>during a scheduled closure period</a:t>
            </a:r>
            <a:r>
              <a:rPr lang="en-US" altLang="en-US" sz="2000"/>
              <a:t>, the sound signal to request the opening of the draw during that period is </a:t>
            </a:r>
            <a:r>
              <a:rPr lang="en-US" altLang="en-US" sz="2000">
                <a:solidFill>
                  <a:srgbClr val="FFFF00"/>
                </a:solidFill>
              </a:rPr>
              <a:t>five short blasts </a:t>
            </a:r>
            <a:r>
              <a:rPr lang="en-US" altLang="en-US" sz="2000"/>
              <a:t>sounded in rapid succession. </a:t>
            </a:r>
          </a:p>
        </p:txBody>
      </p:sp>
      <p:sp>
        <p:nvSpPr>
          <p:cNvPr id="10243" name="Rectangle 2">
            <a:extLst>
              <a:ext uri="{FF2B5EF4-FFF2-40B4-BE49-F238E27FC236}">
                <a16:creationId xmlns:a16="http://schemas.microsoft.com/office/drawing/2014/main" id="{45AE081A-DCA8-4CC5-AC56-89FFD2770909}"/>
              </a:ext>
            </a:extLst>
          </p:cNvPr>
          <p:cNvSpPr>
            <a:spLocks noGrp="1" noChangeArrowheads="1"/>
          </p:cNvSpPr>
          <p:nvPr>
            <p:ph type="title"/>
          </p:nvPr>
        </p:nvSpPr>
        <p:spPr>
          <a:xfrm>
            <a:off x="2281238" y="569913"/>
            <a:ext cx="8162925" cy="584200"/>
          </a:xfrm>
        </p:spPr>
        <p:txBody>
          <a:bodyPr/>
          <a:lstStyle/>
          <a:p>
            <a:pPr eaLnBrk="1" fontAlgn="auto" hangingPunct="1">
              <a:spcAft>
                <a:spcPts val="0"/>
              </a:spcAft>
              <a:defRPr/>
            </a:pPr>
            <a:r>
              <a:rPr lang="en-US" sz="2400" b="1" dirty="0">
                <a:solidFill>
                  <a:srgbClr val="FFFF66"/>
                </a:solidFill>
                <a:latin typeface="Times New Roman" pitchFamily="18" charset="0"/>
                <a:cs typeface="Times New Roman" pitchFamily="18" charset="0"/>
              </a:rPr>
              <a:t>                         </a:t>
            </a:r>
            <a:r>
              <a:rPr lang="en-US" sz="3200" b="1" dirty="0">
                <a:solidFill>
                  <a:srgbClr val="FFFF00"/>
                </a:solidFill>
                <a:latin typeface="Times New Roman" pitchFamily="18" charset="0"/>
                <a:cs typeface="Times New Roman" pitchFamily="18" charset="0"/>
              </a:rPr>
              <a:t>33CFR 117.15  Signals</a:t>
            </a:r>
          </a:p>
        </p:txBody>
      </p:sp>
      <p:sp>
        <p:nvSpPr>
          <p:cNvPr id="4" name="Slide Number Placeholder 3">
            <a:extLst>
              <a:ext uri="{FF2B5EF4-FFF2-40B4-BE49-F238E27FC236}">
                <a16:creationId xmlns:a16="http://schemas.microsoft.com/office/drawing/2014/main" id="{836E9C5B-C421-4023-AB8D-F9B1F697FADF}"/>
              </a:ext>
            </a:extLst>
          </p:cNvPr>
          <p:cNvSpPr>
            <a:spLocks noGrp="1"/>
          </p:cNvSpPr>
          <p:nvPr>
            <p:ph type="sldNum" sz="quarter" idx="12"/>
          </p:nvPr>
        </p:nvSpPr>
        <p:spPr>
          <a:xfrm>
            <a:off x="2676525" y="6286500"/>
            <a:ext cx="1905000" cy="457200"/>
          </a:xfrm>
        </p:spPr>
        <p:txBody>
          <a:bodyPr rtlCol="0"/>
          <a:lstStyle/>
          <a:p>
            <a:pPr>
              <a:defRPr/>
            </a:pPr>
            <a:fld id="{96DEB0ED-A5F7-44AA-848A-69377C2C2E6C}" type="slidenum">
              <a:rPr lang="en-US">
                <a:solidFill>
                  <a:schemeClr val="tx1">
                    <a:alpha val="60000"/>
                  </a:schemeClr>
                </a:solidFill>
              </a:rPr>
              <a:pPr>
                <a:defRPr/>
              </a:pPr>
              <a:t>88</a:t>
            </a:fld>
            <a:endParaRPr lang="en-US">
              <a:solidFill>
                <a:schemeClr val="tx1">
                  <a:alpha val="60000"/>
                </a:schemeClr>
              </a:solidFill>
            </a:endParaRPr>
          </a:p>
        </p:txBody>
      </p:sp>
      <p:sp>
        <p:nvSpPr>
          <p:cNvPr id="2" name="Footer Placeholder 1">
            <a:extLst>
              <a:ext uri="{FF2B5EF4-FFF2-40B4-BE49-F238E27FC236}">
                <a16:creationId xmlns:a16="http://schemas.microsoft.com/office/drawing/2014/main" id="{336EA25D-822B-4F0E-8D66-97FC12DE8647}"/>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3">
            <a:extLst>
              <a:ext uri="{FF2B5EF4-FFF2-40B4-BE49-F238E27FC236}">
                <a16:creationId xmlns:a16="http://schemas.microsoft.com/office/drawing/2014/main" id="{48E789B8-050B-4803-9267-23D87A23EB12}"/>
              </a:ext>
            </a:extLst>
          </p:cNvPr>
          <p:cNvSpPr>
            <a:spLocks noGrp="1" noChangeArrowheads="1"/>
          </p:cNvSpPr>
          <p:nvPr>
            <p:ph idx="1"/>
          </p:nvPr>
        </p:nvSpPr>
        <p:spPr>
          <a:xfrm>
            <a:off x="1739900" y="1803400"/>
            <a:ext cx="8110538" cy="3886200"/>
          </a:xfrm>
        </p:spPr>
        <p:txBody>
          <a:bodyPr/>
          <a:lstStyle/>
          <a:p>
            <a:pPr marL="514350" indent="-514350" eaLnBrk="1" fontAlgn="auto" hangingPunct="1">
              <a:lnSpc>
                <a:spcPct val="80000"/>
              </a:lnSpc>
              <a:spcAft>
                <a:spcPts val="0"/>
              </a:spcAft>
              <a:buFont typeface="Wingdings" panose="05000000000000000000" pitchFamily="2" charset="2"/>
              <a:buNone/>
              <a:defRPr/>
            </a:pPr>
            <a:r>
              <a:rPr lang="en-US" altLang="en-US" sz="2000"/>
              <a:t> (4) When the draw can be opened immediately, the sound signal to </a:t>
            </a:r>
            <a:r>
              <a:rPr lang="en-US" altLang="en-US" sz="2000">
                <a:solidFill>
                  <a:srgbClr val="FFFF00"/>
                </a:solidFill>
              </a:rPr>
              <a:t>acknowledge a </a:t>
            </a:r>
            <a:r>
              <a:rPr lang="en-US" altLang="en-US" sz="2000"/>
              <a:t>request to open the draw is one prolonged blast followed by one short blast sounded not more than 30 seconds after the requesting signal.  </a:t>
            </a:r>
          </a:p>
          <a:p>
            <a:pPr marL="514350" indent="-514350" algn="ctr" eaLnBrk="1" fontAlgn="auto" hangingPunct="1">
              <a:lnSpc>
                <a:spcPct val="80000"/>
              </a:lnSpc>
              <a:spcAft>
                <a:spcPts val="0"/>
              </a:spcAft>
              <a:buFont typeface="Wingdings" panose="05000000000000000000" pitchFamily="2" charset="2"/>
              <a:buNone/>
              <a:defRPr/>
            </a:pPr>
            <a:endParaRPr lang="en-US" altLang="en-US" sz="2000" b="1">
              <a:solidFill>
                <a:srgbClr val="FFFF00"/>
              </a:solidFill>
            </a:endParaRPr>
          </a:p>
          <a:p>
            <a:pPr marL="514350" indent="-514350" algn="ctr" eaLnBrk="1" fontAlgn="auto" hangingPunct="1">
              <a:lnSpc>
                <a:spcPct val="80000"/>
              </a:lnSpc>
              <a:spcAft>
                <a:spcPts val="0"/>
              </a:spcAft>
              <a:buFont typeface="Wingdings" panose="05000000000000000000" pitchFamily="2" charset="2"/>
              <a:buNone/>
              <a:defRPr/>
            </a:pPr>
            <a:endParaRPr lang="en-US" altLang="en-US" sz="2000" b="1"/>
          </a:p>
          <a:p>
            <a:pPr marL="514350" indent="-514350" eaLnBrk="1" fontAlgn="auto" hangingPunct="1">
              <a:lnSpc>
                <a:spcPct val="80000"/>
              </a:lnSpc>
              <a:spcBef>
                <a:spcPct val="50000"/>
              </a:spcBef>
              <a:spcAft>
                <a:spcPts val="0"/>
              </a:spcAft>
              <a:buFont typeface="Wingdings" panose="05000000000000000000" pitchFamily="2" charset="2"/>
              <a:buNone/>
              <a:defRPr/>
            </a:pPr>
            <a:r>
              <a:rPr lang="en-US" altLang="en-US" sz="2000"/>
              <a:t>(5) When the </a:t>
            </a:r>
            <a:r>
              <a:rPr lang="en-US" altLang="en-US" sz="2000">
                <a:solidFill>
                  <a:srgbClr val="FFFF00"/>
                </a:solidFill>
              </a:rPr>
              <a:t>draw cannot be opened immediately</a:t>
            </a:r>
            <a:r>
              <a:rPr lang="en-US" altLang="en-US" sz="2000"/>
              <a:t>, or is open and shall be closed promptly, the sound signal to acknowledge a request to open the draw is </a:t>
            </a:r>
            <a:r>
              <a:rPr lang="en-US" altLang="en-US" sz="2000">
                <a:solidFill>
                  <a:srgbClr val="FFFF00"/>
                </a:solidFill>
              </a:rPr>
              <a:t>five short blasts sounded in rapid succession </a:t>
            </a:r>
            <a:r>
              <a:rPr lang="en-US" altLang="en-US" sz="2000"/>
              <a:t>not more than 30 seconds after the vessel's opening signal. The signal shall be repeated until acknowledged in some manner by the requesting vessel. </a:t>
            </a:r>
          </a:p>
          <a:p>
            <a:pPr marL="514350" indent="-514350" eaLnBrk="1" fontAlgn="auto" hangingPunct="1">
              <a:lnSpc>
                <a:spcPct val="80000"/>
              </a:lnSpc>
              <a:spcAft>
                <a:spcPts val="0"/>
              </a:spcAft>
              <a:defRPr/>
            </a:pPr>
            <a:endParaRPr lang="en-US" altLang="en-US" sz="2000"/>
          </a:p>
        </p:txBody>
      </p:sp>
      <p:sp>
        <p:nvSpPr>
          <p:cNvPr id="11267" name="Rectangle 2">
            <a:extLst>
              <a:ext uri="{FF2B5EF4-FFF2-40B4-BE49-F238E27FC236}">
                <a16:creationId xmlns:a16="http://schemas.microsoft.com/office/drawing/2014/main" id="{1ABB6653-4342-4DF4-B1AD-D4AD721FAB1A}"/>
              </a:ext>
            </a:extLst>
          </p:cNvPr>
          <p:cNvSpPr>
            <a:spLocks noGrp="1" noChangeArrowheads="1"/>
          </p:cNvSpPr>
          <p:nvPr>
            <p:ph type="title"/>
          </p:nvPr>
        </p:nvSpPr>
        <p:spPr>
          <a:xfrm>
            <a:off x="2206625" y="517525"/>
            <a:ext cx="6673850" cy="584200"/>
          </a:xfrm>
        </p:spPr>
        <p:txBody>
          <a:bodyPr/>
          <a:lstStyle/>
          <a:p>
            <a:pPr eaLnBrk="1" fontAlgn="auto" hangingPunct="1">
              <a:spcAft>
                <a:spcPts val="0"/>
              </a:spcAft>
              <a:defRPr/>
            </a:pPr>
            <a:r>
              <a:rPr lang="en-US" sz="3200" b="1" dirty="0">
                <a:solidFill>
                  <a:srgbClr val="FFFF66"/>
                </a:solidFill>
                <a:latin typeface="Times New Roman" pitchFamily="18" charset="0"/>
                <a:cs typeface="Times New Roman" pitchFamily="18" charset="0"/>
              </a:rPr>
              <a:t>               </a:t>
            </a:r>
            <a:r>
              <a:rPr lang="en-US" sz="3200" b="1" dirty="0">
                <a:solidFill>
                  <a:srgbClr val="FFFF00"/>
                </a:solidFill>
                <a:latin typeface="Times New Roman" pitchFamily="18" charset="0"/>
                <a:cs typeface="Times New Roman" pitchFamily="18" charset="0"/>
              </a:rPr>
              <a:t>33CFR 117.15  Signals</a:t>
            </a:r>
          </a:p>
        </p:txBody>
      </p:sp>
      <p:sp>
        <p:nvSpPr>
          <p:cNvPr id="4" name="Slide Number Placeholder 3">
            <a:extLst>
              <a:ext uri="{FF2B5EF4-FFF2-40B4-BE49-F238E27FC236}">
                <a16:creationId xmlns:a16="http://schemas.microsoft.com/office/drawing/2014/main" id="{5A5CED96-DBD0-415C-A74A-9FD2D8EB6EB4}"/>
              </a:ext>
            </a:extLst>
          </p:cNvPr>
          <p:cNvSpPr>
            <a:spLocks noGrp="1"/>
          </p:cNvSpPr>
          <p:nvPr>
            <p:ph type="sldNum" sz="quarter" idx="12"/>
          </p:nvPr>
        </p:nvSpPr>
        <p:spPr>
          <a:xfrm>
            <a:off x="2676525" y="6286500"/>
            <a:ext cx="1905000" cy="457200"/>
          </a:xfrm>
        </p:spPr>
        <p:txBody>
          <a:bodyPr rtlCol="0"/>
          <a:lstStyle/>
          <a:p>
            <a:pPr>
              <a:defRPr/>
            </a:pPr>
            <a:fld id="{53D12AC8-0AF5-43A6-9FA7-A966EE5F5C55}" type="slidenum">
              <a:rPr lang="en-US">
                <a:solidFill>
                  <a:schemeClr val="tx1">
                    <a:alpha val="60000"/>
                  </a:schemeClr>
                </a:solidFill>
              </a:rPr>
              <a:pPr>
                <a:defRPr/>
              </a:pPr>
              <a:t>89</a:t>
            </a:fld>
            <a:endParaRPr lang="en-US">
              <a:solidFill>
                <a:schemeClr val="tx1">
                  <a:alpha val="60000"/>
                </a:schemeClr>
              </a:solidFill>
            </a:endParaRPr>
          </a:p>
        </p:txBody>
      </p:sp>
      <p:sp>
        <p:nvSpPr>
          <p:cNvPr id="2" name="Footer Placeholder 1">
            <a:extLst>
              <a:ext uri="{FF2B5EF4-FFF2-40B4-BE49-F238E27FC236}">
                <a16:creationId xmlns:a16="http://schemas.microsoft.com/office/drawing/2014/main" id="{49B09F08-C067-451C-81B6-A2D586553E98}"/>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a:extLst>
              <a:ext uri="{FF2B5EF4-FFF2-40B4-BE49-F238E27FC236}">
                <a16:creationId xmlns:a16="http://schemas.microsoft.com/office/drawing/2014/main" id="{C024724F-E1FA-4EC4-8A41-32767C480D5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EA3F5A8D-62DD-4677-A350-844D22E5C6B6}" type="slidenum">
              <a:rPr lang="en-US" altLang="en-US" sz="1600" smtClean="0">
                <a:solidFill>
                  <a:srgbClr val="FFFFFF"/>
                </a:solidFill>
              </a:rPr>
              <a:pPr/>
              <a:t>9</a:t>
            </a:fld>
            <a:endParaRPr lang="en-US" altLang="en-US" sz="1600">
              <a:solidFill>
                <a:srgbClr val="FFFFFF"/>
              </a:solidFill>
            </a:endParaRPr>
          </a:p>
        </p:txBody>
      </p:sp>
      <p:pic>
        <p:nvPicPr>
          <p:cNvPr id="25603" name="Picture 2">
            <a:extLst>
              <a:ext uri="{FF2B5EF4-FFF2-40B4-BE49-F238E27FC236}">
                <a16:creationId xmlns:a16="http://schemas.microsoft.com/office/drawing/2014/main" id="{22A29236-9032-48C0-89B3-205E6D7F0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737" y="741102"/>
            <a:ext cx="6740525" cy="537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2CDCE71-B0E9-4633-BA07-50747C0CE97C}"/>
              </a:ext>
            </a:extLst>
          </p:cNvPr>
          <p:cNvSpPr txBox="1"/>
          <p:nvPr/>
        </p:nvSpPr>
        <p:spPr>
          <a:xfrm>
            <a:off x="1925638" y="314325"/>
            <a:ext cx="2400300" cy="461963"/>
          </a:xfrm>
          <a:prstGeom prst="rect">
            <a:avLst/>
          </a:prstGeom>
          <a:noFill/>
        </p:spPr>
        <p:txBody>
          <a:bodyPr>
            <a:spAutoFit/>
          </a:bodyPr>
          <a:lstStyle/>
          <a:p>
            <a:pPr eaLnBrk="1" fontAlgn="auto" hangingPunct="1">
              <a:spcBef>
                <a:spcPts val="0"/>
              </a:spcBef>
              <a:spcAft>
                <a:spcPts val="0"/>
              </a:spcAft>
              <a:defRPr/>
            </a:pPr>
            <a:r>
              <a:rPr lang="en-US" sz="2400" dirty="0">
                <a:solidFill>
                  <a:prstClr val="white"/>
                </a:solidFill>
                <a:latin typeface="Calibri"/>
                <a:cs typeface="+mn-cs"/>
              </a:rPr>
              <a:t>Light List </a:t>
            </a:r>
            <a:endParaRPr lang="en-US" sz="1350" dirty="0">
              <a:solidFill>
                <a:prstClr val="white"/>
              </a:solidFill>
              <a:latin typeface="Calibri"/>
              <a:cs typeface="+mn-cs"/>
            </a:endParaRPr>
          </a:p>
        </p:txBody>
      </p:sp>
      <p:sp>
        <p:nvSpPr>
          <p:cNvPr id="2" name="Footer Placeholder 1">
            <a:extLst>
              <a:ext uri="{FF2B5EF4-FFF2-40B4-BE49-F238E27FC236}">
                <a16:creationId xmlns:a16="http://schemas.microsoft.com/office/drawing/2014/main" id="{9D954D98-BFAD-4402-81BF-6DD0818CCE0B}"/>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3">
            <a:extLst>
              <a:ext uri="{FF2B5EF4-FFF2-40B4-BE49-F238E27FC236}">
                <a16:creationId xmlns:a16="http://schemas.microsoft.com/office/drawing/2014/main" id="{542A286C-28AB-4A5D-9DCD-2FFA003DE620}"/>
              </a:ext>
            </a:extLst>
          </p:cNvPr>
          <p:cNvSpPr>
            <a:spLocks noGrp="1" noChangeArrowheads="1"/>
          </p:cNvSpPr>
          <p:nvPr>
            <p:ph idx="1"/>
          </p:nvPr>
        </p:nvSpPr>
        <p:spPr>
          <a:xfrm>
            <a:off x="1866900" y="1803400"/>
            <a:ext cx="8110538" cy="3886200"/>
          </a:xfrm>
        </p:spPr>
        <p:txBody>
          <a:bodyPr/>
          <a:lstStyle/>
          <a:p>
            <a:pPr marL="514350" indent="-514350" eaLnBrk="1" fontAlgn="auto" hangingPunct="1">
              <a:lnSpc>
                <a:spcPct val="80000"/>
              </a:lnSpc>
              <a:spcBef>
                <a:spcPct val="50000"/>
              </a:spcBef>
              <a:spcAft>
                <a:spcPts val="0"/>
              </a:spcAft>
              <a:buFont typeface="Wingdings" panose="05000000000000000000" pitchFamily="2" charset="2"/>
              <a:buNone/>
              <a:defRPr/>
            </a:pPr>
            <a:r>
              <a:rPr lang="en-US" altLang="en-US" sz="2000"/>
              <a:t>(d) Radio telephone communications. </a:t>
            </a:r>
          </a:p>
          <a:p>
            <a:pPr marL="514350" indent="-514350" eaLnBrk="1" fontAlgn="auto" hangingPunct="1">
              <a:lnSpc>
                <a:spcPct val="80000"/>
              </a:lnSpc>
              <a:spcBef>
                <a:spcPct val="50000"/>
              </a:spcBef>
              <a:spcAft>
                <a:spcPts val="0"/>
              </a:spcAft>
              <a:buFont typeface="Wingdings" panose="05000000000000000000" pitchFamily="2" charset="2"/>
              <a:buNone/>
              <a:defRPr/>
            </a:pPr>
            <a:r>
              <a:rPr lang="en-US" altLang="en-US" sz="2000"/>
              <a:t>(1) Radiotelephones may be used to communicate the same information provided by sound and visual signals.    Note: Call signs and radio channels for drawbridges with radiotelephones are listed in Appendix A to this part.    </a:t>
            </a:r>
          </a:p>
          <a:p>
            <a:pPr marL="514350" indent="-514350" eaLnBrk="1" fontAlgn="auto" hangingPunct="1">
              <a:lnSpc>
                <a:spcPct val="80000"/>
              </a:lnSpc>
              <a:spcBef>
                <a:spcPct val="50000"/>
              </a:spcBef>
              <a:spcAft>
                <a:spcPts val="0"/>
              </a:spcAft>
              <a:buFont typeface="Wingdings" panose="05000000000000000000" pitchFamily="2" charset="2"/>
              <a:buNone/>
              <a:defRPr/>
            </a:pPr>
            <a:r>
              <a:rPr lang="en-US" altLang="en-US" sz="2000"/>
              <a:t>(2) The vessel and the drawtender shall monitor the frequency used until the vessel has cleared the draw.    </a:t>
            </a:r>
          </a:p>
          <a:p>
            <a:pPr marL="514350" indent="-514350" eaLnBrk="1" fontAlgn="auto" hangingPunct="1">
              <a:lnSpc>
                <a:spcPct val="80000"/>
              </a:lnSpc>
              <a:spcBef>
                <a:spcPct val="50000"/>
              </a:spcBef>
              <a:spcAft>
                <a:spcPts val="0"/>
              </a:spcAft>
              <a:buFont typeface="Wingdings" panose="05000000000000000000" pitchFamily="2" charset="2"/>
              <a:buNone/>
              <a:defRPr/>
            </a:pPr>
            <a:r>
              <a:rPr lang="en-US" altLang="en-US" sz="2000"/>
              <a:t>(3) When radiotelephone contact cannot be initiated or maintained, sound or visual signals under this section shall be used. </a:t>
            </a:r>
          </a:p>
        </p:txBody>
      </p:sp>
      <p:sp>
        <p:nvSpPr>
          <p:cNvPr id="12291" name="Rectangle 2">
            <a:extLst>
              <a:ext uri="{FF2B5EF4-FFF2-40B4-BE49-F238E27FC236}">
                <a16:creationId xmlns:a16="http://schemas.microsoft.com/office/drawing/2014/main" id="{EFF3DE71-7A3B-4290-AF71-A4ADDACC5D9C}"/>
              </a:ext>
            </a:extLst>
          </p:cNvPr>
          <p:cNvSpPr>
            <a:spLocks noGrp="1" noChangeArrowheads="1"/>
          </p:cNvSpPr>
          <p:nvPr>
            <p:ph type="title"/>
          </p:nvPr>
        </p:nvSpPr>
        <p:spPr>
          <a:xfrm>
            <a:off x="2195513" y="736600"/>
            <a:ext cx="8162925" cy="584200"/>
          </a:xfrm>
        </p:spPr>
        <p:txBody>
          <a:bodyPr/>
          <a:lstStyle/>
          <a:p>
            <a:pPr eaLnBrk="1" fontAlgn="auto" hangingPunct="1">
              <a:spcAft>
                <a:spcPts val="0"/>
              </a:spcAft>
              <a:defRPr/>
            </a:pPr>
            <a:r>
              <a:rPr lang="en-US" sz="2400" b="1" dirty="0">
                <a:solidFill>
                  <a:srgbClr val="FFFF66"/>
                </a:solidFill>
                <a:latin typeface="Times New Roman" pitchFamily="18" charset="0"/>
                <a:cs typeface="Times New Roman" pitchFamily="18" charset="0"/>
              </a:rPr>
              <a:t>                    </a:t>
            </a:r>
            <a:r>
              <a:rPr lang="en-US" sz="3200" b="1" dirty="0">
                <a:solidFill>
                  <a:srgbClr val="FFFF00"/>
                </a:solidFill>
                <a:latin typeface="Times New Roman" pitchFamily="18" charset="0"/>
                <a:cs typeface="Times New Roman" pitchFamily="18" charset="0"/>
              </a:rPr>
              <a:t>33CFR 117.15  Signals</a:t>
            </a:r>
          </a:p>
        </p:txBody>
      </p:sp>
      <p:sp>
        <p:nvSpPr>
          <p:cNvPr id="4" name="Slide Number Placeholder 3">
            <a:extLst>
              <a:ext uri="{FF2B5EF4-FFF2-40B4-BE49-F238E27FC236}">
                <a16:creationId xmlns:a16="http://schemas.microsoft.com/office/drawing/2014/main" id="{D441C5AA-B363-481B-B8FA-AE8DA4F7ABCD}"/>
              </a:ext>
            </a:extLst>
          </p:cNvPr>
          <p:cNvSpPr>
            <a:spLocks noGrp="1"/>
          </p:cNvSpPr>
          <p:nvPr>
            <p:ph type="sldNum" sz="quarter" idx="12"/>
          </p:nvPr>
        </p:nvSpPr>
        <p:spPr>
          <a:xfrm>
            <a:off x="2676525" y="6286500"/>
            <a:ext cx="1905000" cy="457200"/>
          </a:xfrm>
        </p:spPr>
        <p:txBody>
          <a:bodyPr rtlCol="0"/>
          <a:lstStyle/>
          <a:p>
            <a:pPr>
              <a:defRPr/>
            </a:pPr>
            <a:fld id="{5BB9346E-5ED3-41D9-BAAC-6B6E9B0D69EC}" type="slidenum">
              <a:rPr lang="en-US">
                <a:solidFill>
                  <a:schemeClr val="tx1">
                    <a:alpha val="60000"/>
                  </a:schemeClr>
                </a:solidFill>
              </a:rPr>
              <a:pPr>
                <a:defRPr/>
              </a:pPr>
              <a:t>90</a:t>
            </a:fld>
            <a:endParaRPr lang="en-US">
              <a:solidFill>
                <a:schemeClr val="tx1">
                  <a:alpha val="60000"/>
                </a:schemeClr>
              </a:solidFill>
            </a:endParaRPr>
          </a:p>
        </p:txBody>
      </p:sp>
      <p:sp>
        <p:nvSpPr>
          <p:cNvPr id="2" name="Footer Placeholder 1">
            <a:extLst>
              <a:ext uri="{FF2B5EF4-FFF2-40B4-BE49-F238E27FC236}">
                <a16:creationId xmlns:a16="http://schemas.microsoft.com/office/drawing/2014/main" id="{FB68018E-690A-44F6-912A-07C9A73DD0C9}"/>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3" name="Rectangle 1027">
            <a:extLst>
              <a:ext uri="{FF2B5EF4-FFF2-40B4-BE49-F238E27FC236}">
                <a16:creationId xmlns:a16="http://schemas.microsoft.com/office/drawing/2014/main" id="{69709D49-2B73-4E84-8421-17AD8D837495}"/>
              </a:ext>
            </a:extLst>
          </p:cNvPr>
          <p:cNvSpPr>
            <a:spLocks noGrp="1" noChangeArrowheads="1"/>
          </p:cNvSpPr>
          <p:nvPr>
            <p:ph idx="1"/>
          </p:nvPr>
        </p:nvSpPr>
        <p:spPr>
          <a:xfrm>
            <a:off x="2197100" y="1220788"/>
            <a:ext cx="8305800" cy="5105400"/>
          </a:xfrm>
          <a:ln>
            <a:solidFill>
              <a:srgbClr val="000099"/>
            </a:solidFill>
            <a:miter lim="800000"/>
            <a:headEnd/>
            <a:tailEnd/>
          </a:ln>
        </p:spPr>
        <p:txBody>
          <a:bodyPr/>
          <a:lstStyle/>
          <a:p>
            <a:pPr marL="18288" indent="0" eaLnBrk="1" fontAlgn="auto" hangingPunct="1">
              <a:spcAft>
                <a:spcPts val="0"/>
              </a:spcAft>
              <a:buFont typeface="Wingdings" panose="05000000000000000000" pitchFamily="2" charset="2"/>
              <a:buNone/>
              <a:defRPr/>
            </a:pPr>
            <a:r>
              <a:rPr lang="en-US" altLang="en-US" sz="2800" dirty="0">
                <a:latin typeface="+mj-lt"/>
              </a:rPr>
              <a:t>Is the draw operational?</a:t>
            </a:r>
          </a:p>
          <a:p>
            <a:pPr marL="274320" indent="-256032" eaLnBrk="1" fontAlgn="auto" hangingPunct="1">
              <a:spcAft>
                <a:spcPts val="0"/>
              </a:spcAft>
              <a:defRPr/>
            </a:pPr>
            <a:endParaRPr lang="en-US" altLang="en-US" sz="800" dirty="0">
              <a:latin typeface="+mj-lt"/>
            </a:endParaRPr>
          </a:p>
          <a:p>
            <a:pPr marL="274320" indent="-256032" eaLnBrk="1" fontAlgn="auto" hangingPunct="1">
              <a:spcAft>
                <a:spcPts val="0"/>
              </a:spcAft>
              <a:defRPr/>
            </a:pPr>
            <a:endParaRPr lang="en-US" altLang="en-US" sz="800" dirty="0">
              <a:latin typeface="+mj-lt"/>
            </a:endParaRPr>
          </a:p>
          <a:p>
            <a:pPr marL="18288" indent="0" eaLnBrk="1" fontAlgn="auto" hangingPunct="1">
              <a:spcAft>
                <a:spcPts val="0"/>
              </a:spcAft>
              <a:buFont typeface="Wingdings" panose="05000000000000000000" pitchFamily="2" charset="2"/>
              <a:buNone/>
              <a:defRPr/>
            </a:pPr>
            <a:r>
              <a:rPr lang="en-US" altLang="en-US" sz="2800" dirty="0">
                <a:latin typeface="+mj-lt"/>
              </a:rPr>
              <a:t>Did the bridge tender respond immediately?</a:t>
            </a:r>
          </a:p>
          <a:p>
            <a:pPr marL="274320" indent="-256032" eaLnBrk="1" fontAlgn="auto" hangingPunct="1">
              <a:spcAft>
                <a:spcPts val="0"/>
              </a:spcAft>
              <a:defRPr/>
            </a:pPr>
            <a:endParaRPr lang="en-US" altLang="en-US" sz="800" dirty="0">
              <a:latin typeface="+mj-lt"/>
            </a:endParaRPr>
          </a:p>
          <a:p>
            <a:pPr marL="18288" indent="0" eaLnBrk="1" fontAlgn="auto" hangingPunct="1">
              <a:spcAft>
                <a:spcPts val="0"/>
              </a:spcAft>
              <a:buFont typeface="Wingdings" panose="05000000000000000000" pitchFamily="2" charset="2"/>
              <a:buNone/>
              <a:defRPr/>
            </a:pPr>
            <a:r>
              <a:rPr lang="en-US" altLang="en-US" sz="2800" dirty="0">
                <a:latin typeface="+mj-lt"/>
              </a:rPr>
              <a:t>If a phone was required, was the phone number correct, and was it answered?</a:t>
            </a:r>
          </a:p>
          <a:p>
            <a:pPr marL="274320" indent="-256032" eaLnBrk="1" fontAlgn="auto" hangingPunct="1">
              <a:spcAft>
                <a:spcPts val="0"/>
              </a:spcAft>
              <a:defRPr/>
            </a:pPr>
            <a:endParaRPr lang="en-US" altLang="en-US" sz="800" dirty="0">
              <a:latin typeface="+mj-lt"/>
            </a:endParaRPr>
          </a:p>
          <a:p>
            <a:pPr marL="18288" indent="0" eaLnBrk="1" fontAlgn="auto" hangingPunct="1">
              <a:spcAft>
                <a:spcPts val="0"/>
              </a:spcAft>
              <a:buFont typeface="Wingdings" panose="05000000000000000000" pitchFamily="2" charset="2"/>
              <a:buNone/>
              <a:defRPr/>
            </a:pPr>
            <a:r>
              <a:rPr lang="en-US" altLang="en-US" sz="2800" dirty="0">
                <a:latin typeface="+mj-lt"/>
              </a:rPr>
              <a:t>Was the person answering the phone knowledgeable?</a:t>
            </a:r>
          </a:p>
          <a:p>
            <a:pPr marL="274320" indent="-256032" eaLnBrk="1" fontAlgn="auto" hangingPunct="1">
              <a:spcAft>
                <a:spcPts val="0"/>
              </a:spcAft>
              <a:defRPr/>
            </a:pPr>
            <a:endParaRPr lang="en-US" altLang="en-US" sz="800" dirty="0">
              <a:latin typeface="+mj-lt"/>
            </a:endParaRPr>
          </a:p>
          <a:p>
            <a:pPr marL="18288" indent="0" eaLnBrk="1" fontAlgn="auto" hangingPunct="1">
              <a:spcAft>
                <a:spcPts val="0"/>
              </a:spcAft>
              <a:buFont typeface="Wingdings" panose="05000000000000000000" pitchFamily="2" charset="2"/>
              <a:buNone/>
              <a:defRPr/>
            </a:pPr>
            <a:r>
              <a:rPr lang="en-US" altLang="en-US" sz="2800" dirty="0">
                <a:latin typeface="+mj-lt"/>
              </a:rPr>
              <a:t>Did the horns and alarms on the bridge operate effectively?</a:t>
            </a:r>
          </a:p>
        </p:txBody>
      </p:sp>
      <p:sp>
        <p:nvSpPr>
          <p:cNvPr id="66562" name="Rectangle 1026">
            <a:extLst>
              <a:ext uri="{FF2B5EF4-FFF2-40B4-BE49-F238E27FC236}">
                <a16:creationId xmlns:a16="http://schemas.microsoft.com/office/drawing/2014/main" id="{153A3C0F-C959-44E7-A540-B63321F8581A}"/>
              </a:ext>
            </a:extLst>
          </p:cNvPr>
          <p:cNvSpPr>
            <a:spLocks noGrp="1" noChangeArrowheads="1"/>
          </p:cNvSpPr>
          <p:nvPr>
            <p:ph type="title"/>
          </p:nvPr>
        </p:nvSpPr>
        <p:spPr>
          <a:xfrm>
            <a:off x="1524000" y="290513"/>
            <a:ext cx="8805863" cy="762000"/>
          </a:xfrm>
        </p:spPr>
        <p:txBody>
          <a:bodyPr/>
          <a:lstStyle/>
          <a:p>
            <a:pPr algn="ctr" eaLnBrk="1" fontAlgn="auto" hangingPunct="1">
              <a:spcAft>
                <a:spcPts val="0"/>
              </a:spcAft>
              <a:defRPr/>
            </a:pPr>
            <a:r>
              <a:rPr lang="en-US" dirty="0">
                <a:solidFill>
                  <a:srgbClr val="FFFF00"/>
                </a:solidFill>
              </a:rPr>
              <a:t>Bridge Operation</a:t>
            </a:r>
          </a:p>
        </p:txBody>
      </p:sp>
      <p:sp>
        <p:nvSpPr>
          <p:cNvPr id="2" name="Footer Placeholder 1">
            <a:extLst>
              <a:ext uri="{FF2B5EF4-FFF2-40B4-BE49-F238E27FC236}">
                <a16:creationId xmlns:a16="http://schemas.microsoft.com/office/drawing/2014/main" id="{445F875A-758B-45E3-A495-A7B6A7A082CA}"/>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FD6E077E-55E7-477B-910C-579AE22AD712}"/>
              </a:ext>
            </a:extLst>
          </p:cNvPr>
          <p:cNvSpPr>
            <a:spLocks noGrp="1"/>
          </p:cNvSpPr>
          <p:nvPr>
            <p:ph type="sldNum" sz="quarter" idx="12"/>
          </p:nvPr>
        </p:nvSpPr>
        <p:spPr/>
        <p:txBody>
          <a:bodyPr/>
          <a:lstStyle/>
          <a:p>
            <a:pPr>
              <a:defRPr/>
            </a:pPr>
            <a:fld id="{CEA9914E-6CC4-4811-895C-F43CB9E8A57A}" type="slidenum">
              <a:rPr lang="en-US" altLang="en-US" smtClean="0"/>
              <a:pPr>
                <a:defRPr/>
              </a:pPr>
              <a:t>91</a:t>
            </a:fld>
            <a:endParaRPr lang="en-US" altLang="en-US"/>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79FD4BC-D27E-4C5F-9AB0-45D07620C028}"/>
              </a:ext>
            </a:extLst>
          </p:cNvPr>
          <p:cNvSpPr>
            <a:spLocks noGrp="1"/>
          </p:cNvSpPr>
          <p:nvPr>
            <p:ph type="title"/>
          </p:nvPr>
        </p:nvSpPr>
        <p:spPr>
          <a:xfrm>
            <a:off x="1701800" y="152400"/>
            <a:ext cx="8843963" cy="7416800"/>
          </a:xfrm>
        </p:spPr>
        <p:txBody>
          <a:bodyPr/>
          <a:lstStyle/>
          <a:p>
            <a:pPr algn="ctr" eaLnBrk="1" fontAlgn="auto" hangingPunct="1">
              <a:spcAft>
                <a:spcPts val="0"/>
              </a:spcAft>
              <a:defRPr/>
            </a:pPr>
            <a:r>
              <a:rPr lang="en-US" altLang="en-US" dirty="0">
                <a:solidFill>
                  <a:srgbClr val="FFFF00"/>
                </a:solidFill>
              </a:rPr>
              <a:t>     The focus of bridge survey and discrepancy reporting: </a:t>
            </a:r>
            <a:br>
              <a:rPr lang="en-US" altLang="en-US" dirty="0">
                <a:solidFill>
                  <a:srgbClr val="FFFF00"/>
                </a:solidFill>
              </a:rPr>
            </a:br>
            <a:r>
              <a:rPr lang="en-US" altLang="en-US" dirty="0">
                <a:solidFill>
                  <a:srgbClr val="FFFF00"/>
                </a:solidFill>
              </a:rPr>
              <a:t>    </a:t>
            </a:r>
            <a:br>
              <a:rPr lang="en-US" altLang="en-US" dirty="0">
                <a:solidFill>
                  <a:srgbClr val="FFFF00"/>
                </a:solidFill>
              </a:rPr>
            </a:br>
            <a:r>
              <a:rPr lang="en-US" altLang="en-US" sz="3600" dirty="0">
                <a:solidFill>
                  <a:srgbClr val="28F0E6"/>
                </a:solidFill>
              </a:rPr>
              <a:t>Prevention</a:t>
            </a:r>
            <a:br>
              <a:rPr lang="en-US" altLang="en-US" sz="3600" dirty="0">
                <a:solidFill>
                  <a:srgbClr val="28F0E6"/>
                </a:solidFill>
              </a:rPr>
            </a:br>
            <a:r>
              <a:rPr lang="en-US" altLang="en-US" sz="3600" dirty="0">
                <a:solidFill>
                  <a:srgbClr val="28F0E6"/>
                </a:solidFill>
              </a:rPr>
              <a:t>Accuracy </a:t>
            </a:r>
            <a:br>
              <a:rPr lang="en-US" altLang="en-US" sz="3600" dirty="0">
                <a:solidFill>
                  <a:srgbClr val="28F0E6"/>
                </a:solidFill>
              </a:rPr>
            </a:br>
            <a:r>
              <a:rPr lang="en-US" altLang="en-US" sz="3600" dirty="0">
                <a:solidFill>
                  <a:srgbClr val="28F0E6"/>
                </a:solidFill>
              </a:rPr>
              <a:t>Credibility</a:t>
            </a:r>
            <a:br>
              <a:rPr lang="en-US" altLang="en-US" sz="3600" dirty="0">
                <a:solidFill>
                  <a:srgbClr val="28F0E6"/>
                </a:solidFill>
              </a:rPr>
            </a:br>
            <a:r>
              <a:rPr lang="en-US" altLang="en-US" sz="3600" dirty="0">
                <a:solidFill>
                  <a:srgbClr val="28F0E6"/>
                </a:solidFill>
              </a:rPr>
              <a:t>Professionalism</a:t>
            </a:r>
            <a:br>
              <a:rPr lang="en-US" altLang="en-US" sz="3600" dirty="0">
                <a:solidFill>
                  <a:srgbClr val="28F0E6"/>
                </a:solidFill>
              </a:rPr>
            </a:br>
            <a:r>
              <a:rPr lang="en-US" altLang="en-US" sz="3600" dirty="0">
                <a:solidFill>
                  <a:srgbClr val="28F0E6"/>
                </a:solidFill>
              </a:rPr>
              <a:t>	Service to the Coast Guard.</a:t>
            </a:r>
            <a:br>
              <a:rPr lang="en-US" altLang="en-US" sz="3600" dirty="0">
                <a:solidFill>
                  <a:srgbClr val="28F0E6"/>
                </a:solidFill>
              </a:rPr>
            </a:br>
            <a:br>
              <a:rPr lang="en-US" altLang="en-US" dirty="0">
                <a:solidFill>
                  <a:srgbClr val="28F0E6"/>
                </a:solidFill>
              </a:rPr>
            </a:br>
            <a:endParaRPr lang="en-US" altLang="en-US" dirty="0">
              <a:solidFill>
                <a:srgbClr val="28F0E6"/>
              </a:solidFill>
            </a:endParaRPr>
          </a:p>
        </p:txBody>
      </p:sp>
      <p:sp>
        <p:nvSpPr>
          <p:cNvPr id="3" name="Slide Number Placeholder 2">
            <a:extLst>
              <a:ext uri="{FF2B5EF4-FFF2-40B4-BE49-F238E27FC236}">
                <a16:creationId xmlns:a16="http://schemas.microsoft.com/office/drawing/2014/main" id="{77663CBF-7344-40FE-B8FE-E6200D01A95F}"/>
              </a:ext>
            </a:extLst>
          </p:cNvPr>
          <p:cNvSpPr>
            <a:spLocks noGrp="1"/>
          </p:cNvSpPr>
          <p:nvPr>
            <p:ph type="sldNum" sz="quarter" idx="12"/>
          </p:nvPr>
        </p:nvSpPr>
        <p:spPr>
          <a:xfrm>
            <a:off x="2346960" y="5842000"/>
            <a:ext cx="2133600" cy="304800"/>
          </a:xfrm>
        </p:spPr>
        <p:txBody>
          <a:bodyPr rtlCol="0"/>
          <a:lstStyle/>
          <a:p>
            <a:pPr>
              <a:defRPr/>
            </a:pPr>
            <a:fld id="{6FECFD51-DF83-4065-9CB5-73AACE0AE82F}" type="slidenum">
              <a:rPr lang="en-US">
                <a:solidFill>
                  <a:prstClr val="white">
                    <a:alpha val="60000"/>
                  </a:prstClr>
                </a:solidFill>
                <a:latin typeface="Arial" charset="0"/>
                <a:cs typeface="Arial" charset="0"/>
              </a:rPr>
              <a:pPr>
                <a:defRPr/>
              </a:pPr>
              <a:t>92</a:t>
            </a:fld>
            <a:endParaRPr lang="en-US" dirty="0">
              <a:solidFill>
                <a:prstClr val="white">
                  <a:alpha val="60000"/>
                </a:prstClr>
              </a:solidFill>
              <a:latin typeface="Arial" charset="0"/>
              <a:cs typeface="Arial" charset="0"/>
            </a:endParaRPr>
          </a:p>
        </p:txBody>
      </p:sp>
      <p:sp>
        <p:nvSpPr>
          <p:cNvPr id="2" name="Footer Placeholder 1">
            <a:extLst>
              <a:ext uri="{FF2B5EF4-FFF2-40B4-BE49-F238E27FC236}">
                <a16:creationId xmlns:a16="http://schemas.microsoft.com/office/drawing/2014/main" id="{64B999A5-935A-4CE6-8C2F-A9FE4DFBD534}"/>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86285F41-E91B-42B1-ADCE-91DAF00958A0}"/>
              </a:ext>
            </a:extLst>
          </p:cNvPr>
          <p:cNvSpPr>
            <a:spLocks noGrp="1" noChangeArrowheads="1"/>
          </p:cNvSpPr>
          <p:nvPr>
            <p:ph idx="1"/>
          </p:nvPr>
        </p:nvSpPr>
        <p:spPr>
          <a:xfrm>
            <a:off x="2436813" y="2133600"/>
            <a:ext cx="8110537" cy="3962400"/>
          </a:xfrm>
        </p:spPr>
        <p:txBody>
          <a:bodyPr/>
          <a:lstStyle/>
          <a:p>
            <a:pPr marL="609600" indent="-609600" eaLnBrk="1" fontAlgn="auto" hangingPunct="1">
              <a:spcAft>
                <a:spcPts val="0"/>
              </a:spcAft>
              <a:buSzTx/>
              <a:buFont typeface="Wingdings" panose="05000000000000000000" pitchFamily="2" charset="2"/>
              <a:buAutoNum type="arabicPeriod"/>
              <a:defRPr/>
            </a:pPr>
            <a:r>
              <a:rPr lang="en-US" sz="3600" dirty="0">
                <a:solidFill>
                  <a:schemeClr val="tx2">
                    <a:lumMod val="20000"/>
                    <a:lumOff val="80000"/>
                  </a:schemeClr>
                </a:solidFill>
                <a:latin typeface="Arial" charset="0"/>
              </a:rPr>
              <a:t>Bridge Discrepancy Reports</a:t>
            </a:r>
          </a:p>
          <a:p>
            <a:pPr marL="628650" lvl="1" indent="0" eaLnBrk="1" fontAlgn="auto" hangingPunct="1">
              <a:spcAft>
                <a:spcPts val="0"/>
              </a:spcAft>
              <a:buSzTx/>
              <a:buFont typeface="Wingdings" panose="05000000000000000000" pitchFamily="2" charset="2"/>
              <a:buNone/>
              <a:defRPr/>
            </a:pPr>
            <a:r>
              <a:rPr lang="en-US" sz="3200" dirty="0">
                <a:latin typeface="Arial" charset="0"/>
              </a:rPr>
              <a:t>Problem reports from any member</a:t>
            </a:r>
          </a:p>
          <a:p>
            <a:pPr marL="609600" indent="-609600" eaLnBrk="1" fontAlgn="auto" hangingPunct="1">
              <a:lnSpc>
                <a:spcPct val="130000"/>
              </a:lnSpc>
              <a:spcAft>
                <a:spcPts val="0"/>
              </a:spcAft>
              <a:buSzTx/>
              <a:buFont typeface="Wingdings" panose="05000000000000000000" pitchFamily="2" charset="2"/>
              <a:buAutoNum type="arabicPeriod"/>
              <a:defRPr/>
            </a:pPr>
            <a:r>
              <a:rPr lang="en-US" sz="3600" dirty="0">
                <a:solidFill>
                  <a:schemeClr val="tx2">
                    <a:lumMod val="20000"/>
                    <a:lumOff val="80000"/>
                  </a:schemeClr>
                </a:solidFill>
                <a:latin typeface="Arial" charset="0"/>
              </a:rPr>
              <a:t>Bridge Surveys</a:t>
            </a:r>
          </a:p>
          <a:p>
            <a:pPr marL="628650" lvl="1" indent="0" eaLnBrk="1" fontAlgn="auto" hangingPunct="1">
              <a:spcAft>
                <a:spcPts val="0"/>
              </a:spcAft>
              <a:buSzTx/>
              <a:buFont typeface="Wingdings" panose="05000000000000000000" pitchFamily="2" charset="2"/>
              <a:buNone/>
              <a:defRPr/>
            </a:pPr>
            <a:r>
              <a:rPr lang="en-US" sz="3200" dirty="0">
                <a:latin typeface="Arial" charset="0"/>
              </a:rPr>
              <a:t>A comprehensive review and report of a bridge done by </a:t>
            </a:r>
            <a:r>
              <a:rPr lang="en-US" sz="3200" dirty="0" err="1">
                <a:latin typeface="Arial" charset="0"/>
              </a:rPr>
              <a:t>qualifed</a:t>
            </a:r>
            <a:r>
              <a:rPr lang="en-US" sz="3200" dirty="0">
                <a:latin typeface="Arial" charset="0"/>
              </a:rPr>
              <a:t> Aids Verifiers</a:t>
            </a:r>
          </a:p>
          <a:p>
            <a:pPr marL="609600" indent="-609600" eaLnBrk="1" fontAlgn="auto" hangingPunct="1">
              <a:spcAft>
                <a:spcPts val="0"/>
              </a:spcAft>
              <a:buSzPct val="70000"/>
              <a:defRPr/>
            </a:pPr>
            <a:endParaRPr lang="en-US" u="sng" dirty="0">
              <a:latin typeface="Arial" charset="0"/>
            </a:endParaRPr>
          </a:p>
        </p:txBody>
      </p:sp>
      <p:sp>
        <p:nvSpPr>
          <p:cNvPr id="5122" name="Rectangle 2">
            <a:extLst>
              <a:ext uri="{FF2B5EF4-FFF2-40B4-BE49-F238E27FC236}">
                <a16:creationId xmlns:a16="http://schemas.microsoft.com/office/drawing/2014/main" id="{9F8BA1C1-C7FF-4C19-B461-650CBD39833D}"/>
              </a:ext>
            </a:extLst>
          </p:cNvPr>
          <p:cNvSpPr>
            <a:spLocks noGrp="1" noChangeArrowheads="1"/>
          </p:cNvSpPr>
          <p:nvPr>
            <p:ph type="title"/>
          </p:nvPr>
        </p:nvSpPr>
        <p:spPr>
          <a:xfrm>
            <a:off x="2171700" y="396875"/>
            <a:ext cx="8386763" cy="1323975"/>
          </a:xfrm>
        </p:spPr>
        <p:txBody>
          <a:bodyPr/>
          <a:lstStyle/>
          <a:p>
            <a:pPr eaLnBrk="1" fontAlgn="auto" hangingPunct="1">
              <a:spcAft>
                <a:spcPts val="0"/>
              </a:spcAft>
              <a:defRPr/>
            </a:pPr>
            <a:r>
              <a:rPr lang="en-US" altLang="en-US" sz="4000">
                <a:solidFill>
                  <a:srgbClr val="FFFF00"/>
                </a:solidFill>
              </a:rPr>
              <a:t>The Bridge Program has two components:</a:t>
            </a:r>
          </a:p>
        </p:txBody>
      </p:sp>
      <p:sp>
        <p:nvSpPr>
          <p:cNvPr id="2" name="Footer Placeholder 1">
            <a:extLst>
              <a:ext uri="{FF2B5EF4-FFF2-40B4-BE49-F238E27FC236}">
                <a16:creationId xmlns:a16="http://schemas.microsoft.com/office/drawing/2014/main" id="{83458456-4AAE-4DC3-B9BA-602A3D05D915}"/>
              </a:ext>
            </a:extLst>
          </p:cNvPr>
          <p:cNvSpPr>
            <a:spLocks noGrp="1"/>
          </p:cNvSpPr>
          <p:nvPr>
            <p:ph type="ftr" sz="quarter" idx="11"/>
          </p:nvPr>
        </p:nvSpPr>
        <p:spPr/>
        <p:txBody>
          <a:bodyPr/>
          <a:lstStyle/>
          <a:p>
            <a:pPr>
              <a:defRPr/>
            </a:pPr>
            <a:r>
              <a:rPr lang="en-US"/>
              <a:t>D5S AV-PQS Training Bridge Admin</a:t>
            </a:r>
          </a:p>
        </p:txBody>
      </p:sp>
      <p:sp>
        <p:nvSpPr>
          <p:cNvPr id="3" name="Slide Number Placeholder 2">
            <a:extLst>
              <a:ext uri="{FF2B5EF4-FFF2-40B4-BE49-F238E27FC236}">
                <a16:creationId xmlns:a16="http://schemas.microsoft.com/office/drawing/2014/main" id="{A8820759-834A-4C94-A5F0-F0C10A210A14}"/>
              </a:ext>
            </a:extLst>
          </p:cNvPr>
          <p:cNvSpPr>
            <a:spLocks noGrp="1"/>
          </p:cNvSpPr>
          <p:nvPr>
            <p:ph type="sldNum" sz="quarter" idx="12"/>
          </p:nvPr>
        </p:nvSpPr>
        <p:spPr/>
        <p:txBody>
          <a:bodyPr/>
          <a:lstStyle/>
          <a:p>
            <a:pPr>
              <a:defRPr/>
            </a:pPr>
            <a:fld id="{2556A5F9-4543-4763-A794-047AFE0DD8C7}" type="slidenum">
              <a:rPr lang="en-US" altLang="en-US" smtClean="0"/>
              <a:pPr>
                <a:defRPr/>
              </a:pPr>
              <a:t>93</a:t>
            </a:fld>
            <a:endParaRPr lang="en-US" altLang="en-US"/>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a:extLst>
              <a:ext uri="{FF2B5EF4-FFF2-40B4-BE49-F238E27FC236}">
                <a16:creationId xmlns:a16="http://schemas.microsoft.com/office/drawing/2014/main" id="{74563E8D-E1A6-44A8-8D7C-103F94D5FD28}"/>
              </a:ext>
            </a:extLst>
          </p:cNvPr>
          <p:cNvSpPr>
            <a:spLocks noGrp="1" noChangeArrowheads="1"/>
          </p:cNvSpPr>
          <p:nvPr>
            <p:ph idx="1"/>
          </p:nvPr>
        </p:nvSpPr>
        <p:spPr>
          <a:xfrm>
            <a:off x="2081213" y="1905000"/>
            <a:ext cx="8110537" cy="4191000"/>
          </a:xfrm>
        </p:spPr>
        <p:txBody>
          <a:bodyPr/>
          <a:lstStyle/>
          <a:p>
            <a:pPr marL="0" indent="0" eaLnBrk="1" fontAlgn="auto" hangingPunct="1">
              <a:lnSpc>
                <a:spcPct val="90000"/>
              </a:lnSpc>
              <a:spcAft>
                <a:spcPts val="0"/>
              </a:spcAft>
              <a:buFont typeface="Wingdings" panose="05000000000000000000" pitchFamily="2" charset="2"/>
              <a:buNone/>
              <a:defRPr/>
            </a:pPr>
            <a:r>
              <a:rPr lang="en-US" altLang="en-US" sz="3200" dirty="0"/>
              <a:t>A detailed review of bridge lights, signs, fenders, gauges &amp; prior discrepancy reports to see if </a:t>
            </a:r>
            <a:r>
              <a:rPr lang="en-US" altLang="en-US" sz="3200" dirty="0">
                <a:solidFill>
                  <a:schemeClr val="tx2">
                    <a:lumMod val="20000"/>
                    <a:lumOff val="80000"/>
                  </a:schemeClr>
                </a:solidFill>
              </a:rPr>
              <a:t>bridge is in compliance</a:t>
            </a:r>
            <a:r>
              <a:rPr lang="en-US" altLang="en-US" sz="3200" dirty="0"/>
              <a:t> with their C.G. bridge permit.</a:t>
            </a:r>
          </a:p>
          <a:p>
            <a:pPr marL="0" indent="0" eaLnBrk="1" fontAlgn="auto" hangingPunct="1">
              <a:lnSpc>
                <a:spcPct val="90000"/>
              </a:lnSpc>
              <a:spcBef>
                <a:spcPct val="70000"/>
              </a:spcBef>
              <a:spcAft>
                <a:spcPts val="0"/>
              </a:spcAft>
              <a:buFont typeface="Wingdings" panose="05000000000000000000" pitchFamily="2" charset="2"/>
              <a:buNone/>
              <a:defRPr/>
            </a:pPr>
            <a:r>
              <a:rPr lang="en-US" altLang="en-US" sz="3200" dirty="0"/>
              <a:t>While discrepancies are reported by any member, surveys are done by certified Aids Verifiers.</a:t>
            </a:r>
          </a:p>
        </p:txBody>
      </p:sp>
      <p:sp>
        <p:nvSpPr>
          <p:cNvPr id="6147" name="Rectangle 2">
            <a:extLst>
              <a:ext uri="{FF2B5EF4-FFF2-40B4-BE49-F238E27FC236}">
                <a16:creationId xmlns:a16="http://schemas.microsoft.com/office/drawing/2014/main" id="{5C561E92-CA16-48CF-9859-D142C23D7A36}"/>
              </a:ext>
            </a:extLst>
          </p:cNvPr>
          <p:cNvSpPr>
            <a:spLocks noGrp="1" noChangeArrowheads="1"/>
          </p:cNvSpPr>
          <p:nvPr>
            <p:ph type="title"/>
          </p:nvPr>
        </p:nvSpPr>
        <p:spPr>
          <a:xfrm>
            <a:off x="2209800" y="533400"/>
            <a:ext cx="8162925" cy="762000"/>
          </a:xfrm>
        </p:spPr>
        <p:txBody>
          <a:bodyPr/>
          <a:lstStyle/>
          <a:p>
            <a:pPr eaLnBrk="1" fontAlgn="auto" hangingPunct="1">
              <a:spcAft>
                <a:spcPts val="0"/>
              </a:spcAft>
              <a:defRPr/>
            </a:pPr>
            <a:r>
              <a:rPr lang="en-US" altLang="en-US" dirty="0"/>
              <a:t>    </a:t>
            </a:r>
            <a:r>
              <a:rPr lang="en-US" altLang="en-US" dirty="0">
                <a:solidFill>
                  <a:srgbClr val="FFFF00"/>
                </a:solidFill>
              </a:rPr>
              <a:t>Bridge Survey Report</a:t>
            </a:r>
          </a:p>
        </p:txBody>
      </p:sp>
      <p:sp>
        <p:nvSpPr>
          <p:cNvPr id="4" name="Slide Number Placeholder 5">
            <a:extLst>
              <a:ext uri="{FF2B5EF4-FFF2-40B4-BE49-F238E27FC236}">
                <a16:creationId xmlns:a16="http://schemas.microsoft.com/office/drawing/2014/main" id="{A5D6FC49-9201-4EB3-BBC8-532C8EE8D267}"/>
              </a:ext>
            </a:extLst>
          </p:cNvPr>
          <p:cNvSpPr>
            <a:spLocks noGrp="1"/>
          </p:cNvSpPr>
          <p:nvPr>
            <p:ph type="sldNum" sz="quarter" idx="12"/>
          </p:nvPr>
        </p:nvSpPr>
        <p:spPr>
          <a:xfrm>
            <a:off x="2346960" y="5842000"/>
            <a:ext cx="2133600" cy="304800"/>
          </a:xfrm>
        </p:spPr>
        <p:txBody>
          <a:bodyPr rtlCol="0"/>
          <a:lstStyle/>
          <a:p>
            <a:pPr>
              <a:defRPr/>
            </a:pPr>
            <a:fld id="{5D78C32C-FAF5-4151-A2C6-892420B1897D}" type="slidenum">
              <a:rPr lang="en-US">
                <a:solidFill>
                  <a:prstClr val="white">
                    <a:alpha val="60000"/>
                  </a:prstClr>
                </a:solidFill>
                <a:latin typeface="Arial" charset="0"/>
                <a:cs typeface="Arial" charset="0"/>
              </a:rPr>
              <a:pPr>
                <a:defRPr/>
              </a:pPr>
              <a:t>94</a:t>
            </a:fld>
            <a:endParaRPr lang="en-US" dirty="0">
              <a:solidFill>
                <a:prstClr val="white">
                  <a:alpha val="60000"/>
                </a:prstClr>
              </a:solidFill>
              <a:latin typeface="Arial" charset="0"/>
              <a:cs typeface="Arial" charset="0"/>
            </a:endParaRPr>
          </a:p>
        </p:txBody>
      </p:sp>
      <p:sp>
        <p:nvSpPr>
          <p:cNvPr id="2" name="Footer Placeholder 1">
            <a:extLst>
              <a:ext uri="{FF2B5EF4-FFF2-40B4-BE49-F238E27FC236}">
                <a16:creationId xmlns:a16="http://schemas.microsoft.com/office/drawing/2014/main" id="{23171810-BE02-44B1-84F1-AD9006C5D7B8}"/>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DD7E284D-1CB7-4971-825F-5A49A5B2BCA0}"/>
              </a:ext>
            </a:extLst>
          </p:cNvPr>
          <p:cNvSpPr>
            <a:spLocks noGrp="1" noChangeArrowheads="1"/>
          </p:cNvSpPr>
          <p:nvPr>
            <p:ph idx="1"/>
          </p:nvPr>
        </p:nvSpPr>
        <p:spPr>
          <a:xfrm>
            <a:off x="2362200" y="1828800"/>
            <a:ext cx="8110538" cy="4013200"/>
          </a:xfrm>
        </p:spPr>
        <p:txBody>
          <a:bodyPr/>
          <a:lstStyle/>
          <a:p>
            <a:pPr marL="457200" indent="-457200" eaLnBrk="1" fontAlgn="auto" hangingPunct="1">
              <a:lnSpc>
                <a:spcPct val="80000"/>
              </a:lnSpc>
              <a:spcAft>
                <a:spcPts val="0"/>
              </a:spcAft>
              <a:buFont typeface="Arial" panose="020B0604020202020204" pitchFamily="34" charset="0"/>
              <a:buChar char="•"/>
              <a:defRPr/>
            </a:pPr>
            <a:r>
              <a:rPr lang="en-US" altLang="en-US" sz="2800" dirty="0"/>
              <a:t>Allows the staff at the Coast Guard Bridge Branch to </a:t>
            </a:r>
            <a:r>
              <a:rPr lang="en-US" altLang="en-US" sz="2800" dirty="0">
                <a:solidFill>
                  <a:schemeClr val="tx2">
                    <a:lumMod val="20000"/>
                    <a:lumOff val="80000"/>
                  </a:schemeClr>
                </a:solidFill>
              </a:rPr>
              <a:t>contact the bridge owner</a:t>
            </a:r>
            <a:r>
              <a:rPr lang="en-US" altLang="en-US" sz="2800" dirty="0"/>
              <a:t> and get the discrepancy fixed.</a:t>
            </a:r>
          </a:p>
          <a:p>
            <a:pPr marL="457200" indent="-457200" eaLnBrk="1" fontAlgn="auto" hangingPunct="1">
              <a:lnSpc>
                <a:spcPct val="80000"/>
              </a:lnSpc>
              <a:spcBef>
                <a:spcPct val="40000"/>
              </a:spcBef>
              <a:spcAft>
                <a:spcPts val="0"/>
              </a:spcAft>
              <a:buFont typeface="Arial" panose="020B0604020202020204" pitchFamily="34" charset="0"/>
              <a:buChar char="•"/>
              <a:defRPr/>
            </a:pPr>
            <a:r>
              <a:rPr lang="en-US" altLang="en-US" sz="2800" dirty="0"/>
              <a:t>Any CGAUX member can file bridge discrepancy reports. </a:t>
            </a:r>
            <a:r>
              <a:rPr lang="en-US" altLang="en-US" sz="2800" dirty="0">
                <a:solidFill>
                  <a:schemeClr val="tx2">
                    <a:lumMod val="20000"/>
                    <a:lumOff val="80000"/>
                  </a:schemeClr>
                </a:solidFill>
              </a:rPr>
              <a:t>Coxswains</a:t>
            </a:r>
            <a:r>
              <a:rPr lang="en-US" altLang="en-US" sz="2800" dirty="0"/>
              <a:t> should </a:t>
            </a:r>
            <a:r>
              <a:rPr lang="en-US" altLang="en-US" sz="2800" dirty="0">
                <a:solidFill>
                  <a:schemeClr val="tx2">
                    <a:lumMod val="20000"/>
                    <a:lumOff val="80000"/>
                  </a:schemeClr>
                </a:solidFill>
              </a:rPr>
              <a:t>keep Bridge Discrepancy forms aboard </a:t>
            </a:r>
            <a:r>
              <a:rPr lang="en-US" altLang="en-US" sz="2800" dirty="0"/>
              <a:t>their facilities.</a:t>
            </a:r>
          </a:p>
          <a:p>
            <a:pPr marL="457200" indent="-457200" eaLnBrk="1" fontAlgn="auto" hangingPunct="1">
              <a:lnSpc>
                <a:spcPct val="80000"/>
              </a:lnSpc>
              <a:spcBef>
                <a:spcPct val="40000"/>
              </a:spcBef>
              <a:spcAft>
                <a:spcPts val="0"/>
              </a:spcAft>
              <a:buFont typeface="Arial" panose="020B0604020202020204" pitchFamily="34" charset="0"/>
              <a:buChar char="•"/>
              <a:defRPr/>
            </a:pPr>
            <a:r>
              <a:rPr lang="en-US" altLang="en-US" sz="2800" dirty="0">
                <a:solidFill>
                  <a:schemeClr val="tx2">
                    <a:lumMod val="20000"/>
                    <a:lumOff val="80000"/>
                  </a:schemeClr>
                </a:solidFill>
              </a:rPr>
              <a:t>Report</a:t>
            </a:r>
            <a:r>
              <a:rPr lang="en-US" altLang="en-US" sz="3600" dirty="0">
                <a:solidFill>
                  <a:schemeClr val="tx2">
                    <a:lumMod val="20000"/>
                    <a:lumOff val="80000"/>
                  </a:schemeClr>
                </a:solidFill>
                <a:latin typeface="Arial" charset="0"/>
              </a:rPr>
              <a:t> </a:t>
            </a:r>
            <a:r>
              <a:rPr lang="en-US" altLang="en-US" sz="2800" dirty="0">
                <a:solidFill>
                  <a:schemeClr val="tx2">
                    <a:lumMod val="20000"/>
                    <a:lumOff val="80000"/>
                  </a:schemeClr>
                </a:solidFill>
              </a:rPr>
              <a:t>discrepancies within 24 hours </a:t>
            </a:r>
            <a:r>
              <a:rPr lang="en-US" altLang="en-US" sz="2800" dirty="0"/>
              <a:t>of the observation, using your district’s report routing procedure.</a:t>
            </a:r>
          </a:p>
        </p:txBody>
      </p:sp>
      <p:sp>
        <p:nvSpPr>
          <p:cNvPr id="7171" name="Rectangle 2">
            <a:extLst>
              <a:ext uri="{FF2B5EF4-FFF2-40B4-BE49-F238E27FC236}">
                <a16:creationId xmlns:a16="http://schemas.microsoft.com/office/drawing/2014/main" id="{22D91877-73DE-49D3-8EDF-865139F6F698}"/>
              </a:ext>
            </a:extLst>
          </p:cNvPr>
          <p:cNvSpPr>
            <a:spLocks noGrp="1" noChangeArrowheads="1"/>
          </p:cNvSpPr>
          <p:nvPr>
            <p:ph type="title"/>
          </p:nvPr>
        </p:nvSpPr>
        <p:spPr>
          <a:xfrm>
            <a:off x="2209800" y="381000"/>
            <a:ext cx="8162925" cy="762000"/>
          </a:xfrm>
        </p:spPr>
        <p:txBody>
          <a:bodyPr/>
          <a:lstStyle/>
          <a:p>
            <a:pPr eaLnBrk="1" fontAlgn="auto" hangingPunct="1">
              <a:spcAft>
                <a:spcPts val="0"/>
              </a:spcAft>
              <a:defRPr/>
            </a:pPr>
            <a:r>
              <a:rPr lang="en-US" altLang="en-US" dirty="0"/>
              <a:t>     </a:t>
            </a:r>
            <a:r>
              <a:rPr lang="en-US" altLang="en-US" dirty="0">
                <a:solidFill>
                  <a:srgbClr val="FFFF00"/>
                </a:solidFill>
              </a:rPr>
              <a:t>Bridge Discrepancies</a:t>
            </a:r>
          </a:p>
        </p:txBody>
      </p:sp>
      <p:sp>
        <p:nvSpPr>
          <p:cNvPr id="4" name="Slide Number Placeholder 5">
            <a:extLst>
              <a:ext uri="{FF2B5EF4-FFF2-40B4-BE49-F238E27FC236}">
                <a16:creationId xmlns:a16="http://schemas.microsoft.com/office/drawing/2014/main" id="{F8AD04C2-C747-4E29-B157-25DF36D389EC}"/>
              </a:ext>
            </a:extLst>
          </p:cNvPr>
          <p:cNvSpPr>
            <a:spLocks noGrp="1"/>
          </p:cNvSpPr>
          <p:nvPr>
            <p:ph type="sldNum" sz="quarter" idx="12"/>
          </p:nvPr>
        </p:nvSpPr>
        <p:spPr>
          <a:xfrm>
            <a:off x="2346960" y="5842000"/>
            <a:ext cx="2133600" cy="304800"/>
          </a:xfrm>
        </p:spPr>
        <p:txBody>
          <a:bodyPr rtlCol="0"/>
          <a:lstStyle/>
          <a:p>
            <a:pPr>
              <a:defRPr/>
            </a:pPr>
            <a:fld id="{D690EC04-B655-4D51-A7EA-2A75B6680A13}" type="slidenum">
              <a:rPr lang="en-US">
                <a:solidFill>
                  <a:prstClr val="white">
                    <a:alpha val="60000"/>
                  </a:prstClr>
                </a:solidFill>
                <a:latin typeface="Arial" charset="0"/>
                <a:cs typeface="Arial" charset="0"/>
              </a:rPr>
              <a:pPr>
                <a:defRPr/>
              </a:pPr>
              <a:t>95</a:t>
            </a:fld>
            <a:endParaRPr lang="en-US" dirty="0">
              <a:solidFill>
                <a:prstClr val="white">
                  <a:alpha val="60000"/>
                </a:prstClr>
              </a:solidFill>
              <a:latin typeface="Arial" charset="0"/>
              <a:cs typeface="Arial" charset="0"/>
            </a:endParaRPr>
          </a:p>
        </p:txBody>
      </p:sp>
      <p:sp>
        <p:nvSpPr>
          <p:cNvPr id="2" name="Footer Placeholder 1">
            <a:extLst>
              <a:ext uri="{FF2B5EF4-FFF2-40B4-BE49-F238E27FC236}">
                <a16:creationId xmlns:a16="http://schemas.microsoft.com/office/drawing/2014/main" id="{7ACBE496-B46E-44B8-975B-3060097A48A9}"/>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a:extLst>
              <a:ext uri="{FF2B5EF4-FFF2-40B4-BE49-F238E27FC236}">
                <a16:creationId xmlns:a16="http://schemas.microsoft.com/office/drawing/2014/main" id="{514F019D-A6AB-46BF-850D-4ABA37328286}"/>
              </a:ext>
            </a:extLst>
          </p:cNvPr>
          <p:cNvSpPr>
            <a:spLocks noGrp="1" noChangeArrowheads="1"/>
          </p:cNvSpPr>
          <p:nvPr>
            <p:ph idx="1"/>
          </p:nvPr>
        </p:nvSpPr>
        <p:spPr>
          <a:xfrm>
            <a:off x="2227263" y="1514475"/>
            <a:ext cx="8145462" cy="4327525"/>
          </a:xfrm>
        </p:spPr>
        <p:txBody>
          <a:bodyPr/>
          <a:lstStyle/>
          <a:p>
            <a:pPr marL="0" indent="0" eaLnBrk="1" fontAlgn="auto" hangingPunct="1">
              <a:lnSpc>
                <a:spcPct val="80000"/>
              </a:lnSpc>
              <a:spcAft>
                <a:spcPts val="0"/>
              </a:spcAft>
              <a:buFont typeface="Wingdings" panose="05000000000000000000" pitchFamily="2" charset="2"/>
              <a:buNone/>
              <a:defRPr/>
            </a:pPr>
            <a:r>
              <a:rPr lang="en-US" sz="2800" u="sng" dirty="0">
                <a:solidFill>
                  <a:schemeClr val="tx2">
                    <a:lumMod val="20000"/>
                    <a:lumOff val="80000"/>
                  </a:schemeClr>
                </a:solidFill>
              </a:rPr>
              <a:t>Information Needed</a:t>
            </a:r>
            <a:r>
              <a:rPr lang="en-US" sz="2800" dirty="0">
                <a:solidFill>
                  <a:schemeClr val="tx2">
                    <a:lumMod val="20000"/>
                    <a:lumOff val="80000"/>
                  </a:schemeClr>
                </a:solidFill>
              </a:rPr>
              <a:t>:</a:t>
            </a:r>
          </a:p>
          <a:p>
            <a:pPr marL="400050" lvl="1" indent="0" eaLnBrk="1" fontAlgn="auto" hangingPunct="1">
              <a:lnSpc>
                <a:spcPct val="80000"/>
              </a:lnSpc>
              <a:spcAft>
                <a:spcPts val="0"/>
              </a:spcAft>
              <a:buFont typeface="Wingdings" panose="05000000000000000000" pitchFamily="2" charset="2"/>
              <a:buNone/>
              <a:defRPr/>
            </a:pPr>
            <a:r>
              <a:rPr lang="en-US" sz="2400" dirty="0"/>
              <a:t>Any problems on the bridge that affects navigation.</a:t>
            </a:r>
          </a:p>
          <a:p>
            <a:pPr marL="400050" lvl="1" indent="0" eaLnBrk="1" fontAlgn="auto" hangingPunct="1">
              <a:lnSpc>
                <a:spcPct val="80000"/>
              </a:lnSpc>
              <a:spcAft>
                <a:spcPts val="0"/>
              </a:spcAft>
              <a:buFont typeface="Wingdings" panose="05000000000000000000" pitchFamily="2" charset="2"/>
              <a:buNone/>
              <a:defRPr/>
            </a:pPr>
            <a:r>
              <a:rPr lang="en-US" sz="2400" dirty="0"/>
              <a:t>Any deviation from the CG bridge permit.</a:t>
            </a:r>
          </a:p>
          <a:p>
            <a:pPr marL="622300" lvl="1" indent="-222250" eaLnBrk="1" fontAlgn="auto" hangingPunct="1">
              <a:lnSpc>
                <a:spcPct val="80000"/>
              </a:lnSpc>
              <a:spcAft>
                <a:spcPts val="0"/>
              </a:spcAft>
              <a:defRPr/>
            </a:pPr>
            <a:endParaRPr lang="en-US" sz="2400" dirty="0"/>
          </a:p>
          <a:p>
            <a:pPr marL="0" indent="0" eaLnBrk="1" fontAlgn="auto" hangingPunct="1">
              <a:lnSpc>
                <a:spcPct val="80000"/>
              </a:lnSpc>
              <a:spcAft>
                <a:spcPts val="0"/>
              </a:spcAft>
              <a:buFont typeface="Wingdings" panose="05000000000000000000" pitchFamily="2" charset="2"/>
              <a:buNone/>
              <a:defRPr/>
            </a:pPr>
            <a:r>
              <a:rPr lang="en-US" sz="2800" u="sng" dirty="0">
                <a:solidFill>
                  <a:schemeClr val="tx2">
                    <a:lumMod val="20000"/>
                    <a:lumOff val="80000"/>
                  </a:schemeClr>
                </a:solidFill>
              </a:rPr>
              <a:t>Not Needed</a:t>
            </a:r>
            <a:r>
              <a:rPr lang="en-US" sz="2800" dirty="0">
                <a:solidFill>
                  <a:schemeClr val="tx2">
                    <a:lumMod val="20000"/>
                    <a:lumOff val="80000"/>
                  </a:schemeClr>
                </a:solidFill>
              </a:rPr>
              <a:t>:</a:t>
            </a:r>
          </a:p>
          <a:p>
            <a:pPr marL="400050" lvl="1" indent="0" eaLnBrk="1" fontAlgn="auto" hangingPunct="1">
              <a:lnSpc>
                <a:spcPct val="80000"/>
              </a:lnSpc>
              <a:spcAft>
                <a:spcPts val="0"/>
              </a:spcAft>
              <a:buFont typeface="Wingdings" panose="05000000000000000000" pitchFamily="2" charset="2"/>
              <a:buNone/>
              <a:defRPr/>
            </a:pPr>
            <a:r>
              <a:rPr lang="en-US" sz="2400" dirty="0"/>
              <a:t>Non-navigational issues (e.g., bridge condition (except where it affects boats), problems on the bridge roadway.</a:t>
            </a:r>
          </a:p>
          <a:p>
            <a:pPr marL="400050" lvl="1" indent="0" eaLnBrk="1" fontAlgn="auto" hangingPunct="1">
              <a:lnSpc>
                <a:spcPct val="80000"/>
              </a:lnSpc>
              <a:spcAft>
                <a:spcPts val="0"/>
              </a:spcAft>
              <a:buFont typeface="Wingdings" panose="05000000000000000000" pitchFamily="2" charset="2"/>
              <a:buNone/>
              <a:defRPr/>
            </a:pPr>
            <a:r>
              <a:rPr lang="en-US" sz="2400" dirty="0"/>
              <a:t>Water depths (USACE issue, not bridge office)</a:t>
            </a:r>
          </a:p>
          <a:p>
            <a:pPr marL="400050" lvl="1" indent="0" eaLnBrk="1" fontAlgn="auto" hangingPunct="1">
              <a:lnSpc>
                <a:spcPct val="80000"/>
              </a:lnSpc>
              <a:spcAft>
                <a:spcPts val="0"/>
              </a:spcAft>
              <a:buFont typeface="Wingdings" panose="05000000000000000000" pitchFamily="2" charset="2"/>
              <a:buNone/>
              <a:defRPr/>
            </a:pPr>
            <a:r>
              <a:rPr lang="en-US" sz="2400" dirty="0"/>
              <a:t>Vertical clearance (unless obstruction is observed).</a:t>
            </a:r>
          </a:p>
        </p:txBody>
      </p:sp>
      <p:sp>
        <p:nvSpPr>
          <p:cNvPr id="8195" name="Rectangle 2">
            <a:extLst>
              <a:ext uri="{FF2B5EF4-FFF2-40B4-BE49-F238E27FC236}">
                <a16:creationId xmlns:a16="http://schemas.microsoft.com/office/drawing/2014/main" id="{62A399A4-7CC6-47B5-AFCC-13F32D1E71DD}"/>
              </a:ext>
            </a:extLst>
          </p:cNvPr>
          <p:cNvSpPr>
            <a:spLocks noGrp="1" noChangeArrowheads="1"/>
          </p:cNvSpPr>
          <p:nvPr>
            <p:ph type="title"/>
          </p:nvPr>
        </p:nvSpPr>
        <p:spPr>
          <a:xfrm>
            <a:off x="2209800" y="381000"/>
            <a:ext cx="8162925" cy="762000"/>
          </a:xfrm>
        </p:spPr>
        <p:txBody>
          <a:bodyPr/>
          <a:lstStyle/>
          <a:p>
            <a:pPr eaLnBrk="1" fontAlgn="auto" hangingPunct="1">
              <a:spcAft>
                <a:spcPts val="0"/>
              </a:spcAft>
              <a:defRPr/>
            </a:pPr>
            <a:r>
              <a:rPr lang="en-US" altLang="en-US"/>
              <a:t>    </a:t>
            </a:r>
            <a:r>
              <a:rPr lang="en-US" altLang="en-US">
                <a:solidFill>
                  <a:srgbClr val="FFFF00"/>
                </a:solidFill>
              </a:rPr>
              <a:t>Bridge Discrepancies</a:t>
            </a:r>
          </a:p>
        </p:txBody>
      </p:sp>
      <p:sp>
        <p:nvSpPr>
          <p:cNvPr id="4" name="Slide Number Placeholder 5">
            <a:extLst>
              <a:ext uri="{FF2B5EF4-FFF2-40B4-BE49-F238E27FC236}">
                <a16:creationId xmlns:a16="http://schemas.microsoft.com/office/drawing/2014/main" id="{77056F24-8CA5-4CB0-9923-BF419B474338}"/>
              </a:ext>
            </a:extLst>
          </p:cNvPr>
          <p:cNvSpPr>
            <a:spLocks noGrp="1"/>
          </p:cNvSpPr>
          <p:nvPr>
            <p:ph type="sldNum" sz="quarter" idx="12"/>
          </p:nvPr>
        </p:nvSpPr>
        <p:spPr>
          <a:xfrm>
            <a:off x="2346960" y="5842000"/>
            <a:ext cx="2133600" cy="304800"/>
          </a:xfrm>
        </p:spPr>
        <p:txBody>
          <a:bodyPr rtlCol="0"/>
          <a:lstStyle/>
          <a:p>
            <a:pPr>
              <a:defRPr/>
            </a:pPr>
            <a:fld id="{C9E402B7-9ADB-485C-B122-D45A47BD794B}" type="slidenum">
              <a:rPr lang="en-US">
                <a:solidFill>
                  <a:prstClr val="white">
                    <a:alpha val="60000"/>
                  </a:prstClr>
                </a:solidFill>
                <a:latin typeface="Arial" charset="0"/>
                <a:cs typeface="Arial" charset="0"/>
              </a:rPr>
              <a:pPr>
                <a:defRPr/>
              </a:pPr>
              <a:t>96</a:t>
            </a:fld>
            <a:endParaRPr lang="en-US" dirty="0">
              <a:solidFill>
                <a:prstClr val="white">
                  <a:alpha val="60000"/>
                </a:prstClr>
              </a:solidFill>
              <a:latin typeface="Arial" charset="0"/>
              <a:cs typeface="Arial" charset="0"/>
            </a:endParaRPr>
          </a:p>
        </p:txBody>
      </p:sp>
      <p:sp>
        <p:nvSpPr>
          <p:cNvPr id="2" name="Footer Placeholder 1">
            <a:extLst>
              <a:ext uri="{FF2B5EF4-FFF2-40B4-BE49-F238E27FC236}">
                <a16:creationId xmlns:a16="http://schemas.microsoft.com/office/drawing/2014/main" id="{035923A3-38AE-43C7-889B-AB36C16C22B5}"/>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a:extLst>
              <a:ext uri="{FF2B5EF4-FFF2-40B4-BE49-F238E27FC236}">
                <a16:creationId xmlns:a16="http://schemas.microsoft.com/office/drawing/2014/main" id="{E0B181E4-FE01-4779-BC80-3D0FA87B906C}"/>
              </a:ext>
            </a:extLst>
          </p:cNvPr>
          <p:cNvSpPr>
            <a:spLocks noGrp="1" noChangeArrowheads="1"/>
          </p:cNvSpPr>
          <p:nvPr>
            <p:ph idx="1"/>
          </p:nvPr>
        </p:nvSpPr>
        <p:spPr>
          <a:xfrm>
            <a:off x="2227263" y="1514475"/>
            <a:ext cx="8145462" cy="4327525"/>
          </a:xfrm>
        </p:spPr>
        <p:txBody>
          <a:bodyPr/>
          <a:lstStyle/>
          <a:p>
            <a:pPr marL="0" indent="0" eaLnBrk="1" fontAlgn="auto" hangingPunct="1">
              <a:lnSpc>
                <a:spcPct val="80000"/>
              </a:lnSpc>
              <a:spcAft>
                <a:spcPts val="0"/>
              </a:spcAft>
              <a:buFont typeface="Wingdings" panose="05000000000000000000" pitchFamily="2" charset="2"/>
              <a:buNone/>
              <a:defRPr/>
            </a:pPr>
            <a:r>
              <a:rPr lang="en-US" sz="3600" dirty="0"/>
              <a:t>Survey and discrepancy reporting processes and forms vary by District. </a:t>
            </a:r>
          </a:p>
          <a:p>
            <a:pPr marL="0" indent="0" eaLnBrk="1" fontAlgn="auto" hangingPunct="1">
              <a:lnSpc>
                <a:spcPct val="80000"/>
              </a:lnSpc>
              <a:spcAft>
                <a:spcPts val="0"/>
              </a:spcAft>
              <a:buFont typeface="Wingdings" panose="05000000000000000000" pitchFamily="2" charset="2"/>
              <a:buNone/>
              <a:defRPr/>
            </a:pPr>
            <a:endParaRPr lang="en-US" sz="3600" dirty="0"/>
          </a:p>
          <a:p>
            <a:pPr marL="0" indent="0" eaLnBrk="1" fontAlgn="auto" hangingPunct="1">
              <a:lnSpc>
                <a:spcPct val="80000"/>
              </a:lnSpc>
              <a:spcAft>
                <a:spcPts val="0"/>
              </a:spcAft>
              <a:buFont typeface="Wingdings" panose="05000000000000000000" pitchFamily="2" charset="2"/>
              <a:buNone/>
              <a:defRPr/>
            </a:pPr>
            <a:r>
              <a:rPr lang="en-US" sz="3600" dirty="0"/>
              <a:t>However, information required for reporting is the same as shown on the NS 7055 form (Prevention website).</a:t>
            </a:r>
          </a:p>
        </p:txBody>
      </p:sp>
      <p:sp>
        <p:nvSpPr>
          <p:cNvPr id="8195" name="Rectangle 2">
            <a:extLst>
              <a:ext uri="{FF2B5EF4-FFF2-40B4-BE49-F238E27FC236}">
                <a16:creationId xmlns:a16="http://schemas.microsoft.com/office/drawing/2014/main" id="{05AF703E-10B4-4F47-A9E1-9A7C098A4B50}"/>
              </a:ext>
            </a:extLst>
          </p:cNvPr>
          <p:cNvSpPr>
            <a:spLocks noGrp="1" noChangeArrowheads="1"/>
          </p:cNvSpPr>
          <p:nvPr>
            <p:ph type="title"/>
          </p:nvPr>
        </p:nvSpPr>
        <p:spPr>
          <a:xfrm>
            <a:off x="2209800" y="381000"/>
            <a:ext cx="8162925" cy="762000"/>
          </a:xfrm>
        </p:spPr>
        <p:txBody>
          <a:bodyPr/>
          <a:lstStyle/>
          <a:p>
            <a:pPr eaLnBrk="1" fontAlgn="auto" hangingPunct="1">
              <a:spcAft>
                <a:spcPts val="0"/>
              </a:spcAft>
              <a:defRPr/>
            </a:pPr>
            <a:r>
              <a:rPr lang="en-US" altLang="en-US"/>
              <a:t>    </a:t>
            </a:r>
            <a:r>
              <a:rPr lang="en-US" altLang="en-US">
                <a:solidFill>
                  <a:srgbClr val="FFFF00"/>
                </a:solidFill>
              </a:rPr>
              <a:t>Bridge Discrepancies</a:t>
            </a:r>
          </a:p>
        </p:txBody>
      </p:sp>
      <p:sp>
        <p:nvSpPr>
          <p:cNvPr id="4" name="Slide Number Placeholder 5">
            <a:extLst>
              <a:ext uri="{FF2B5EF4-FFF2-40B4-BE49-F238E27FC236}">
                <a16:creationId xmlns:a16="http://schemas.microsoft.com/office/drawing/2014/main" id="{43ED2B25-968C-4F23-AEC2-0B9B1F1F7EF5}"/>
              </a:ext>
            </a:extLst>
          </p:cNvPr>
          <p:cNvSpPr>
            <a:spLocks noGrp="1"/>
          </p:cNvSpPr>
          <p:nvPr>
            <p:ph type="sldNum" sz="quarter" idx="12"/>
          </p:nvPr>
        </p:nvSpPr>
        <p:spPr>
          <a:xfrm>
            <a:off x="2346960" y="5842000"/>
            <a:ext cx="2133600" cy="304800"/>
          </a:xfrm>
        </p:spPr>
        <p:txBody>
          <a:bodyPr rtlCol="0"/>
          <a:lstStyle/>
          <a:p>
            <a:pPr>
              <a:defRPr/>
            </a:pPr>
            <a:fld id="{9FFB106B-B006-4A2E-9F59-0AD660B14C8D}" type="slidenum">
              <a:rPr lang="en-US">
                <a:solidFill>
                  <a:prstClr val="white">
                    <a:alpha val="60000"/>
                  </a:prstClr>
                </a:solidFill>
                <a:latin typeface="Arial" charset="0"/>
                <a:cs typeface="Arial" charset="0"/>
              </a:rPr>
              <a:pPr>
                <a:defRPr/>
              </a:pPr>
              <a:t>97</a:t>
            </a:fld>
            <a:endParaRPr lang="en-US" dirty="0">
              <a:solidFill>
                <a:prstClr val="white">
                  <a:alpha val="60000"/>
                </a:prstClr>
              </a:solidFill>
              <a:latin typeface="Arial" charset="0"/>
              <a:cs typeface="Arial" charset="0"/>
            </a:endParaRPr>
          </a:p>
        </p:txBody>
      </p:sp>
      <p:sp>
        <p:nvSpPr>
          <p:cNvPr id="2" name="Footer Placeholder 1">
            <a:extLst>
              <a:ext uri="{FF2B5EF4-FFF2-40B4-BE49-F238E27FC236}">
                <a16:creationId xmlns:a16="http://schemas.microsoft.com/office/drawing/2014/main" id="{0F9E8A9D-9E08-45BE-9B73-EB17CD020875}"/>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8A93ED2-BB2C-462A-AF5C-615F39D62A37}"/>
              </a:ext>
            </a:extLst>
          </p:cNvPr>
          <p:cNvSpPr>
            <a:spLocks noGrp="1"/>
          </p:cNvSpPr>
          <p:nvPr>
            <p:ph type="sldNum" sz="quarter" idx="12"/>
          </p:nvPr>
        </p:nvSpPr>
        <p:spPr>
          <a:xfrm>
            <a:off x="2346960" y="5842000"/>
            <a:ext cx="2133600" cy="304800"/>
          </a:xfrm>
        </p:spPr>
        <p:txBody>
          <a:bodyPr rtlCol="0"/>
          <a:lstStyle/>
          <a:p>
            <a:pPr>
              <a:defRPr/>
            </a:pPr>
            <a:fld id="{3E4B832C-727E-4401-ABCD-997855A03D7C}" type="slidenum">
              <a:rPr lang="en-US">
                <a:solidFill>
                  <a:prstClr val="white">
                    <a:alpha val="60000"/>
                  </a:prstClr>
                </a:solidFill>
                <a:latin typeface="Arial" charset="0"/>
                <a:cs typeface="Arial" charset="0"/>
              </a:rPr>
              <a:pPr>
                <a:defRPr/>
              </a:pPr>
              <a:t>98</a:t>
            </a:fld>
            <a:endParaRPr lang="en-US" dirty="0">
              <a:solidFill>
                <a:prstClr val="white">
                  <a:alpha val="60000"/>
                </a:prstClr>
              </a:solidFill>
              <a:latin typeface="Arial" charset="0"/>
              <a:cs typeface="Arial" charset="0"/>
            </a:endParaRPr>
          </a:p>
        </p:txBody>
      </p:sp>
      <p:pic>
        <p:nvPicPr>
          <p:cNvPr id="126979" name="Picture 6">
            <a:extLst>
              <a:ext uri="{FF2B5EF4-FFF2-40B4-BE49-F238E27FC236}">
                <a16:creationId xmlns:a16="http://schemas.microsoft.com/office/drawing/2014/main" id="{9447053F-B5FE-4291-BEE8-11049361B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7350"/>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DD155AC-78B5-4231-889F-A7F7E9A88A3F}"/>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D4FEEAF-2E4C-4074-86E8-66D647CC18C6}"/>
              </a:ext>
            </a:extLst>
          </p:cNvPr>
          <p:cNvSpPr>
            <a:spLocks noGrp="1"/>
          </p:cNvSpPr>
          <p:nvPr>
            <p:ph type="sldNum" sz="quarter" idx="12"/>
          </p:nvPr>
        </p:nvSpPr>
        <p:spPr>
          <a:xfrm>
            <a:off x="2346960" y="5842000"/>
            <a:ext cx="2133600" cy="304800"/>
          </a:xfrm>
        </p:spPr>
        <p:txBody>
          <a:bodyPr rtlCol="0"/>
          <a:lstStyle/>
          <a:p>
            <a:pPr>
              <a:defRPr/>
            </a:pPr>
            <a:fld id="{171440D5-E26F-4B77-9627-B7706AA9CC08}" type="slidenum">
              <a:rPr lang="en-US">
                <a:solidFill>
                  <a:prstClr val="white">
                    <a:alpha val="60000"/>
                  </a:prstClr>
                </a:solidFill>
                <a:latin typeface="Arial" charset="0"/>
                <a:cs typeface="Arial" charset="0"/>
              </a:rPr>
              <a:pPr>
                <a:defRPr/>
              </a:pPr>
              <a:t>99</a:t>
            </a:fld>
            <a:endParaRPr lang="en-US" dirty="0">
              <a:solidFill>
                <a:prstClr val="white">
                  <a:alpha val="60000"/>
                </a:prstClr>
              </a:solidFill>
              <a:latin typeface="Arial" charset="0"/>
              <a:cs typeface="Arial" charset="0"/>
            </a:endParaRPr>
          </a:p>
        </p:txBody>
      </p:sp>
      <p:pic>
        <p:nvPicPr>
          <p:cNvPr id="129027" name="Picture 4">
            <a:extLst>
              <a:ext uri="{FF2B5EF4-FFF2-40B4-BE49-F238E27FC236}">
                <a16:creationId xmlns:a16="http://schemas.microsoft.com/office/drawing/2014/main" id="{687506C0-B56C-42E8-ABF0-67C519272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27325"/>
            <a:ext cx="9144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F6D29C5-01A4-442A-B8BC-0CCE91BE7F1A}"/>
              </a:ext>
            </a:extLst>
          </p:cNvPr>
          <p:cNvSpPr>
            <a:spLocks noGrp="1"/>
          </p:cNvSpPr>
          <p:nvPr>
            <p:ph type="ftr" sz="quarter" idx="11"/>
          </p:nvPr>
        </p:nvSpPr>
        <p:spPr/>
        <p:txBody>
          <a:bodyPr/>
          <a:lstStyle/>
          <a:p>
            <a:pPr>
              <a:defRPr/>
            </a:pPr>
            <a:r>
              <a:rPr lang="en-US"/>
              <a:t>D5S AV-PQS Training Bridge Admin</a:t>
            </a:r>
          </a:p>
        </p:txBody>
      </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1_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bg1"/>
            </a:solidFill>
            <a:effectLst/>
            <a:latin typeface="Tahoma" pitchFamily="34"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1042379762</TotalTime>
  <Pages>25</Pages>
  <Words>3879</Words>
  <Application>Microsoft Office PowerPoint</Application>
  <PresentationFormat>Widescreen</PresentationFormat>
  <Paragraphs>667</Paragraphs>
  <Slides>112</Slides>
  <Notes>26</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2</vt:i4>
      </vt:variant>
      <vt:variant>
        <vt:lpstr>Slide Titles</vt:lpstr>
      </vt:variant>
      <vt:variant>
        <vt:i4>112</vt:i4>
      </vt:variant>
    </vt:vector>
  </HeadingPairs>
  <TitlesOfParts>
    <vt:vector size="126" baseType="lpstr">
      <vt:lpstr>Arial</vt:lpstr>
      <vt:lpstr>Bodoni BdCn BT</vt:lpstr>
      <vt:lpstr>Calibri</vt:lpstr>
      <vt:lpstr>Monotype Sorts</vt:lpstr>
      <vt:lpstr>Palatino Linotype</vt:lpstr>
      <vt:lpstr>Stencil</vt:lpstr>
      <vt:lpstr>Times New Roman</vt:lpstr>
      <vt:lpstr>Verdana</vt:lpstr>
      <vt:lpstr>Wingdings</vt:lpstr>
      <vt:lpstr>Elemental</vt:lpstr>
      <vt:lpstr>1_Elemental</vt:lpstr>
      <vt:lpstr>Blank Presentation</vt:lpstr>
      <vt:lpstr>Clip</vt:lpstr>
      <vt:lpstr>Image</vt:lpstr>
      <vt:lpstr>        Bridge Administration</vt:lpstr>
      <vt:lpstr>           Bridge Classes</vt:lpstr>
      <vt:lpstr>            Bridge Classes</vt:lpstr>
      <vt:lpstr>Bridge Light Permit: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Bridge Lights:</vt:lpstr>
      <vt:lpstr>Bridge Lights:</vt:lpstr>
      <vt:lpstr>Bridge Lights:</vt:lpstr>
      <vt:lpstr>Light Pipes:</vt:lpstr>
      <vt:lpstr>PowerPoint Presentation</vt:lpstr>
      <vt:lpstr>PowerPoint Presentation</vt:lpstr>
      <vt:lpstr>Channel Axis Lights:</vt:lpstr>
      <vt:lpstr>Channel Margin Lights:</vt:lpstr>
      <vt:lpstr>Channel Margin Lights</vt:lpstr>
      <vt:lpstr>      Pier 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Navigational Lighting</vt:lpstr>
      <vt:lpstr>Lighting Discrepancy</vt:lpstr>
      <vt:lpstr>     Lighting Discrepancies</vt:lpstr>
      <vt:lpstr>Wales – the horizontal wooden components of the fender system</vt:lpstr>
      <vt:lpstr>PowerPoint Presentation</vt:lpstr>
      <vt:lpstr>Special Regulation Signs must be:</vt:lpstr>
      <vt:lpstr>PowerPoint Presentation</vt:lpstr>
      <vt:lpstr>   Bridge Signage</vt:lpstr>
      <vt:lpstr>  Fender Discrepancies:</vt:lpstr>
      <vt:lpstr>   Bridge Fenders</vt:lpstr>
      <vt:lpstr>Missing Wales</vt:lpstr>
      <vt:lpstr>Fender Damage   Spuyten-Duyvil RR</vt:lpstr>
      <vt:lpstr>Bridge Fenders</vt:lpstr>
      <vt:lpstr>  Protective Piers must be:</vt:lpstr>
      <vt:lpstr>    Damaged Cell</vt:lpstr>
      <vt:lpstr>Leaning Submerged Cluster</vt:lpstr>
      <vt:lpstr>Protruding Wales</vt:lpstr>
      <vt:lpstr>Clearance Gauges</vt:lpstr>
      <vt:lpstr>PowerPoint Presentation</vt:lpstr>
      <vt:lpstr>        Clearance Gauges</vt:lpstr>
      <vt:lpstr>        Clearance Gauges</vt:lpstr>
      <vt:lpstr>Broken Gauge</vt:lpstr>
      <vt:lpstr>Racons</vt:lpstr>
      <vt:lpstr>PowerPoint Presentation</vt:lpstr>
      <vt:lpstr>Fog Horns</vt:lpstr>
      <vt:lpstr>Harlem River – Broadway Bridge</vt:lpstr>
      <vt:lpstr>Harlem River- Spuyten-Duyvil</vt:lpstr>
      <vt:lpstr>    Spuyten-Duyvil -  tight fit</vt:lpstr>
      <vt:lpstr>Bridge Construction</vt:lpstr>
      <vt:lpstr>   Victory Bridge Demolition</vt:lpstr>
      <vt:lpstr>Victory Center Pier Demo</vt:lpstr>
      <vt:lpstr>  Going - Going - Gone!!!               </vt:lpstr>
      <vt:lpstr>Obstructions in the Channel</vt:lpstr>
      <vt:lpstr>33CFR117 Subpart A - General Requirements</vt:lpstr>
      <vt:lpstr>        33CFR117 – Drawbridge Regulations</vt:lpstr>
      <vt:lpstr>                          33 CFR 117.9             Delaying the opening of a draw.</vt:lpstr>
      <vt:lpstr>                  Closing of the draw</vt:lpstr>
      <vt:lpstr>                     33CFR 117.15  Signals </vt:lpstr>
      <vt:lpstr>                         33CFR 117.15  Signals</vt:lpstr>
      <vt:lpstr>               33CFR 117.15  Signals</vt:lpstr>
      <vt:lpstr>                    33CFR 117.15  Signals</vt:lpstr>
      <vt:lpstr>Bridge Operation</vt:lpstr>
      <vt:lpstr>     The focus of bridge survey and discrepancy reporting:       Prevention Accuracy  Credibility Professionalism  Service to the Coast Guard.  </vt:lpstr>
      <vt:lpstr>The Bridge Program has two components:</vt:lpstr>
      <vt:lpstr>    Bridge Survey Report</vt:lpstr>
      <vt:lpstr>     Bridge Discrepancies</vt:lpstr>
      <vt:lpstr>    Bridge Discrepancies</vt:lpstr>
      <vt:lpstr>    Bridge Discrepancies</vt:lpstr>
      <vt:lpstr>PowerPoint Presentation</vt:lpstr>
      <vt:lpstr>PowerPoint Presentation</vt:lpstr>
      <vt:lpstr>PowerPoint Presentation</vt:lpstr>
      <vt:lpstr>Entering observations in the “Discrepancy” section:</vt:lpstr>
      <vt:lpstr>Bridge Discrepancy Report</vt:lpstr>
      <vt:lpstr>Bridge Discrepancy Report</vt:lpstr>
      <vt:lpstr> </vt:lpstr>
      <vt:lpstr>     USCG Bridge Letter</vt:lpstr>
      <vt:lpstr>        Bridge Surveys</vt:lpstr>
      <vt:lpstr>PowerPoint Presentation</vt:lpstr>
      <vt:lpstr>PowerPoint Presentation</vt:lpstr>
      <vt:lpstr>PowerPoint Presentation</vt:lpstr>
      <vt:lpstr>PowerPoint Presentation</vt:lpstr>
      <vt:lpstr>PowerPoint Presentation</vt:lpstr>
      <vt:lpstr>The End</vt:lpstr>
    </vt:vector>
  </TitlesOfParts>
  <Company>USCG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Aids to Navigation Program</dc:title>
  <dc:subject>How to Check a Bridge</dc:subject>
  <dc:creator>Kevin Redden</dc:creator>
  <cp:lastModifiedBy>Edwin Martin</cp:lastModifiedBy>
  <cp:revision>613</cp:revision>
  <cp:lastPrinted>2000-11-17T03:15:49Z</cp:lastPrinted>
  <dcterms:created xsi:type="dcterms:W3CDTF">1995-12-02T15:13:26Z</dcterms:created>
  <dcterms:modified xsi:type="dcterms:W3CDTF">2020-05-04T19:38:58Z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JZiolkowski@rtc.uscg.mil</vt:lpwstr>
  </property>
  <property fmtid="{D5CDD505-2E9C-101B-9397-08002B2CF9AE}" pid="8" name="HomePage">
    <vt:lpwstr/>
  </property>
  <property fmtid="{D5CDD505-2E9C-101B-9397-08002B2CF9AE}" pid="9" name="Other">
    <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3</vt:i4>
  </property>
  <property fmtid="{D5CDD505-2E9C-101B-9397-08002B2CF9AE}" pid="21" name="OutputDir">
    <vt:lpwstr>F:\navsys</vt:lpwstr>
  </property>
</Properties>
</file>